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handoutMasterIdLst>
    <p:handoutMasterId r:id="rId4"/>
  </p:handoutMasterIdLst>
  <p:sldIdLst>
    <p:sldId id="256" r:id="rId2"/>
    <p:sldId id="259" r:id="rId3"/>
  </p:sldIdLst>
  <p:sldSz cx="6858000" cy="9906000" type="A4"/>
  <p:notesSz cx="7099300" cy="10234613"/>
  <p:defaultTextStyle>
    <a:defPPr>
      <a:defRPr lang="ja-JP"/>
    </a:defPPr>
    <a:lvl1pPr algn="ctr" rtl="0" fontAlgn="base">
      <a:spcBef>
        <a:spcPct val="0"/>
      </a:spcBef>
      <a:spcAft>
        <a:spcPct val="0"/>
      </a:spcAft>
      <a:defRPr kumimoji="1" sz="900" kern="1200">
        <a:solidFill>
          <a:schemeClr val="tx1"/>
        </a:solidFill>
        <a:latin typeface="Times New Roman" pitchFamily="18" charset="0"/>
        <a:ea typeface="ＭＳ Ｐゴシック" pitchFamily="50" charset="-128"/>
        <a:cs typeface="+mn-cs"/>
      </a:defRPr>
    </a:lvl1pPr>
    <a:lvl2pPr marL="457200" algn="ctr" rtl="0" fontAlgn="base">
      <a:spcBef>
        <a:spcPct val="0"/>
      </a:spcBef>
      <a:spcAft>
        <a:spcPct val="0"/>
      </a:spcAft>
      <a:defRPr kumimoji="1" sz="900" kern="1200">
        <a:solidFill>
          <a:schemeClr val="tx1"/>
        </a:solidFill>
        <a:latin typeface="Times New Roman" pitchFamily="18" charset="0"/>
        <a:ea typeface="ＭＳ Ｐゴシック" pitchFamily="50" charset="-128"/>
        <a:cs typeface="+mn-cs"/>
      </a:defRPr>
    </a:lvl2pPr>
    <a:lvl3pPr marL="914400" algn="ctr" rtl="0" fontAlgn="base">
      <a:spcBef>
        <a:spcPct val="0"/>
      </a:spcBef>
      <a:spcAft>
        <a:spcPct val="0"/>
      </a:spcAft>
      <a:defRPr kumimoji="1" sz="900" kern="1200">
        <a:solidFill>
          <a:schemeClr val="tx1"/>
        </a:solidFill>
        <a:latin typeface="Times New Roman" pitchFamily="18" charset="0"/>
        <a:ea typeface="ＭＳ Ｐゴシック" pitchFamily="50" charset="-128"/>
        <a:cs typeface="+mn-cs"/>
      </a:defRPr>
    </a:lvl3pPr>
    <a:lvl4pPr marL="1371600" algn="ctr" rtl="0" fontAlgn="base">
      <a:spcBef>
        <a:spcPct val="0"/>
      </a:spcBef>
      <a:spcAft>
        <a:spcPct val="0"/>
      </a:spcAft>
      <a:defRPr kumimoji="1" sz="900" kern="1200">
        <a:solidFill>
          <a:schemeClr val="tx1"/>
        </a:solidFill>
        <a:latin typeface="Times New Roman" pitchFamily="18" charset="0"/>
        <a:ea typeface="ＭＳ Ｐゴシック" pitchFamily="50" charset="-128"/>
        <a:cs typeface="+mn-cs"/>
      </a:defRPr>
    </a:lvl4pPr>
    <a:lvl5pPr marL="1828800" algn="ctr" rtl="0" fontAlgn="base">
      <a:spcBef>
        <a:spcPct val="0"/>
      </a:spcBef>
      <a:spcAft>
        <a:spcPct val="0"/>
      </a:spcAft>
      <a:defRPr kumimoji="1" sz="9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kumimoji="1" sz="9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kumimoji="1" sz="9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kumimoji="1" sz="9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kumimoji="1" sz="900" kern="1200">
        <a:solidFill>
          <a:schemeClr val="tx1"/>
        </a:solidFill>
        <a:latin typeface="Times New Roman" pitchFamily="18" charset="0"/>
        <a:ea typeface="ＭＳ Ｐゴシック" pitchFamily="50" charset="-128"/>
        <a:cs typeface="+mn-cs"/>
      </a:defRPr>
    </a:lvl9pPr>
  </p:defaultTextStyle>
  <p:extLst>
    <p:ext uri="{EFAFB233-063F-42B5-8137-9DF3F51BA10A}">
      <p15:sldGuideLst xmlns:p15="http://schemas.microsoft.com/office/powerpoint/2012/main">
        <p15:guide id="1" orient="horz" pos="2833">
          <p15:clr>
            <a:srgbClr val="A4A3A4"/>
          </p15:clr>
        </p15:guide>
        <p15:guide id="2" pos="211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CCFF99"/>
    <a:srgbClr val="339933"/>
    <a:srgbClr val="99FF33"/>
    <a:srgbClr val="FFFF99"/>
    <a:srgbClr val="006600"/>
    <a:srgbClr val="FF66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1250" autoAdjust="0"/>
    <p:restoredTop sz="98988" autoAdjust="0"/>
  </p:normalViewPr>
  <p:slideViewPr>
    <p:cSldViewPr>
      <p:cViewPr varScale="1">
        <p:scale>
          <a:sx n="50" d="100"/>
          <a:sy n="50" d="100"/>
        </p:scale>
        <p:origin x="1914" y="66"/>
      </p:cViewPr>
      <p:guideLst>
        <p:guide orient="horz" pos="2833"/>
        <p:guide pos="2112"/>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1026"/>
          <p:cNvSpPr>
            <a:spLocks noGrp="1" noChangeArrowheads="1"/>
          </p:cNvSpPr>
          <p:nvPr>
            <p:ph type="hdr" sz="quarter"/>
          </p:nvPr>
        </p:nvSpPr>
        <p:spPr bwMode="auto">
          <a:xfrm>
            <a:off x="0" y="0"/>
            <a:ext cx="3051175" cy="474663"/>
          </a:xfrm>
          <a:prstGeom prst="rect">
            <a:avLst/>
          </a:prstGeom>
          <a:noFill/>
          <a:ln>
            <a:noFill/>
          </a:ln>
          <a:effectLst/>
          <a:extLst/>
        </p:spPr>
        <p:txBody>
          <a:bodyPr vert="horz" wrap="square" lIns="95413" tIns="47707" rIns="95413" bIns="47707" numCol="1" anchor="t" anchorCtr="0" compatLnSpc="1">
            <a:prstTxWarp prst="textNoShape">
              <a:avLst/>
            </a:prstTxWarp>
          </a:bodyPr>
          <a:lstStyle>
            <a:lvl1pPr algn="l" defTabSz="954236">
              <a:defRPr sz="1300">
                <a:ea typeface="ＭＳ Ｐゴシック" charset="-128"/>
              </a:defRPr>
            </a:lvl1pPr>
          </a:lstStyle>
          <a:p>
            <a:pPr>
              <a:defRPr/>
            </a:pPr>
            <a:endParaRPr lang="en-US" altLang="ja-JP"/>
          </a:p>
        </p:txBody>
      </p:sp>
      <p:sp>
        <p:nvSpPr>
          <p:cNvPr id="6147" name="Rectangle 1027"/>
          <p:cNvSpPr>
            <a:spLocks noGrp="1" noChangeArrowheads="1"/>
          </p:cNvSpPr>
          <p:nvPr>
            <p:ph type="dt" sz="quarter" idx="1"/>
          </p:nvPr>
        </p:nvSpPr>
        <p:spPr bwMode="auto">
          <a:xfrm>
            <a:off x="4016375" y="0"/>
            <a:ext cx="3051175" cy="474663"/>
          </a:xfrm>
          <a:prstGeom prst="rect">
            <a:avLst/>
          </a:prstGeom>
          <a:noFill/>
          <a:ln>
            <a:noFill/>
          </a:ln>
          <a:effectLst/>
          <a:extLst/>
        </p:spPr>
        <p:txBody>
          <a:bodyPr vert="horz" wrap="square" lIns="95413" tIns="47707" rIns="95413" bIns="47707" numCol="1" anchor="t" anchorCtr="0" compatLnSpc="1">
            <a:prstTxWarp prst="textNoShape">
              <a:avLst/>
            </a:prstTxWarp>
          </a:bodyPr>
          <a:lstStyle>
            <a:lvl1pPr algn="r" defTabSz="954236">
              <a:defRPr sz="1300">
                <a:ea typeface="ＭＳ Ｐゴシック" charset="-128"/>
              </a:defRPr>
            </a:lvl1pPr>
          </a:lstStyle>
          <a:p>
            <a:pPr>
              <a:defRPr/>
            </a:pPr>
            <a:endParaRPr lang="en-US" altLang="ja-JP"/>
          </a:p>
        </p:txBody>
      </p:sp>
      <p:sp>
        <p:nvSpPr>
          <p:cNvPr id="6148" name="Rectangle 1028"/>
          <p:cNvSpPr>
            <a:spLocks noGrp="1" noChangeArrowheads="1"/>
          </p:cNvSpPr>
          <p:nvPr>
            <p:ph type="ftr" sz="quarter" idx="2"/>
          </p:nvPr>
        </p:nvSpPr>
        <p:spPr bwMode="auto">
          <a:xfrm>
            <a:off x="0" y="9721850"/>
            <a:ext cx="3051175" cy="474663"/>
          </a:xfrm>
          <a:prstGeom prst="rect">
            <a:avLst/>
          </a:prstGeom>
          <a:noFill/>
          <a:ln>
            <a:noFill/>
          </a:ln>
          <a:effectLst/>
          <a:extLst/>
        </p:spPr>
        <p:txBody>
          <a:bodyPr vert="horz" wrap="square" lIns="95413" tIns="47707" rIns="95413" bIns="47707" numCol="1" anchor="b" anchorCtr="0" compatLnSpc="1">
            <a:prstTxWarp prst="textNoShape">
              <a:avLst/>
            </a:prstTxWarp>
          </a:bodyPr>
          <a:lstStyle>
            <a:lvl1pPr algn="l" defTabSz="954236">
              <a:defRPr sz="1300">
                <a:ea typeface="ＭＳ Ｐゴシック" charset="-128"/>
              </a:defRPr>
            </a:lvl1pPr>
          </a:lstStyle>
          <a:p>
            <a:pPr>
              <a:defRPr/>
            </a:pPr>
            <a:endParaRPr lang="en-US" altLang="ja-JP"/>
          </a:p>
        </p:txBody>
      </p:sp>
      <p:sp>
        <p:nvSpPr>
          <p:cNvPr id="6149" name="Rectangle 1029"/>
          <p:cNvSpPr>
            <a:spLocks noGrp="1" noChangeArrowheads="1"/>
          </p:cNvSpPr>
          <p:nvPr>
            <p:ph type="sldNum" sz="quarter" idx="3"/>
          </p:nvPr>
        </p:nvSpPr>
        <p:spPr bwMode="auto">
          <a:xfrm>
            <a:off x="4016375" y="9721850"/>
            <a:ext cx="3051175" cy="474663"/>
          </a:xfrm>
          <a:prstGeom prst="rect">
            <a:avLst/>
          </a:prstGeom>
          <a:noFill/>
          <a:ln>
            <a:noFill/>
          </a:ln>
          <a:effectLst/>
          <a:extLst/>
        </p:spPr>
        <p:txBody>
          <a:bodyPr vert="horz" wrap="square" lIns="95413" tIns="47707" rIns="95413" bIns="47707" numCol="1" anchor="b" anchorCtr="0" compatLnSpc="1">
            <a:prstTxWarp prst="textNoShape">
              <a:avLst/>
            </a:prstTxWarp>
          </a:bodyPr>
          <a:lstStyle>
            <a:lvl1pPr algn="r" defTabSz="954236">
              <a:defRPr sz="1300">
                <a:ea typeface="ＭＳ Ｐゴシック" charset="-128"/>
              </a:defRPr>
            </a:lvl1pPr>
          </a:lstStyle>
          <a:p>
            <a:pPr>
              <a:defRPr/>
            </a:pPr>
            <a:fld id="{3BD5D2CB-2947-4CB1-8841-1B80112BFD32}"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直線コネクタ 3"/>
          <p:cNvSpPr>
            <a:spLocks noChangeShapeType="1"/>
          </p:cNvSpPr>
          <p:nvPr/>
        </p:nvSpPr>
        <p:spPr bwMode="auto">
          <a:xfrm>
            <a:off x="385762" y="7727637"/>
            <a:ext cx="6472238" cy="3439"/>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kumimoji="0" lang="en-US">
              <a:ea typeface="ＭＳ Ｐゴシック" charset="-128"/>
            </a:endParaRPr>
          </a:p>
        </p:txBody>
      </p:sp>
      <p:sp>
        <p:nvSpPr>
          <p:cNvPr id="29" name="タイトル 28"/>
          <p:cNvSpPr>
            <a:spLocks noGrp="1"/>
          </p:cNvSpPr>
          <p:nvPr>
            <p:ph type="ctrTitle"/>
          </p:nvPr>
        </p:nvSpPr>
        <p:spPr>
          <a:xfrm>
            <a:off x="285750" y="7010483"/>
            <a:ext cx="6343650" cy="1765653"/>
          </a:xfrm>
        </p:spPr>
        <p:txBody>
          <a:bodyPr anchor="t"/>
          <a:lstStyle/>
          <a:p>
            <a:r>
              <a:rPr lang="ja-JP" altLang="en-US"/>
              <a:t>マスタ タイトルの書式設定</a:t>
            </a:r>
            <a:endParaRPr lang="en-US"/>
          </a:p>
        </p:txBody>
      </p:sp>
      <p:sp>
        <p:nvSpPr>
          <p:cNvPr id="9" name="サブタイトル 8"/>
          <p:cNvSpPr>
            <a:spLocks noGrp="1"/>
          </p:cNvSpPr>
          <p:nvPr>
            <p:ph type="subTitle" idx="1"/>
          </p:nvPr>
        </p:nvSpPr>
        <p:spPr>
          <a:xfrm>
            <a:off x="285750" y="5613400"/>
            <a:ext cx="6343650" cy="13208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ja-JP" altLang="en-US"/>
              <a:t>マスタ サブタイトルの書式設定</a:t>
            </a:r>
            <a:endParaRPr lang="en-US"/>
          </a:p>
        </p:txBody>
      </p:sp>
      <p:sp>
        <p:nvSpPr>
          <p:cNvPr id="5" name="日付プレースホルダ 15"/>
          <p:cNvSpPr>
            <a:spLocks noGrp="1"/>
          </p:cNvSpPr>
          <p:nvPr>
            <p:ph type="dt" sz="half" idx="10"/>
          </p:nvPr>
        </p:nvSpPr>
        <p:spPr/>
        <p:txBody>
          <a:bodyPr/>
          <a:lstStyle>
            <a:lvl1pPr>
              <a:defRPr/>
            </a:lvl1pPr>
          </a:lstStyle>
          <a:p>
            <a:pPr>
              <a:defRPr/>
            </a:pPr>
            <a:endParaRPr lang="en-US" altLang="ja-JP"/>
          </a:p>
        </p:txBody>
      </p:sp>
      <p:sp>
        <p:nvSpPr>
          <p:cNvPr id="6" name="フッター プレースホルダ 1"/>
          <p:cNvSpPr>
            <a:spLocks noGrp="1"/>
          </p:cNvSpPr>
          <p:nvPr>
            <p:ph type="ftr" sz="quarter" idx="11"/>
          </p:nvPr>
        </p:nvSpPr>
        <p:spPr/>
        <p:txBody>
          <a:bodyPr/>
          <a:lstStyle>
            <a:lvl1pPr>
              <a:defRPr/>
            </a:lvl1pPr>
          </a:lstStyle>
          <a:p>
            <a:pPr>
              <a:defRPr/>
            </a:pPr>
            <a:endParaRPr lang="en-US" altLang="ja-JP"/>
          </a:p>
        </p:txBody>
      </p:sp>
      <p:sp>
        <p:nvSpPr>
          <p:cNvPr id="7" name="スライド番号プレースホルダ 14"/>
          <p:cNvSpPr>
            <a:spLocks noGrp="1"/>
          </p:cNvSpPr>
          <p:nvPr>
            <p:ph type="sldNum" sz="quarter" idx="12"/>
          </p:nvPr>
        </p:nvSpPr>
        <p:spPr>
          <a:xfrm>
            <a:off x="6172200" y="9351963"/>
            <a:ext cx="569913" cy="355600"/>
          </a:xfrm>
        </p:spPr>
        <p:txBody>
          <a:bodyPr/>
          <a:lstStyle>
            <a:lvl1pPr>
              <a:defRPr/>
            </a:lvl1pPr>
          </a:lstStyle>
          <a:p>
            <a:pPr>
              <a:defRPr/>
            </a:pPr>
            <a:fld id="{F669D7FD-12D4-4C30-94C7-2F439B960434}" type="slidenum">
              <a:rPr lang="en-US" altLang="ja-JP"/>
              <a:pPr>
                <a:defRPr/>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endParaRPr lang="en-US"/>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日付プレースホルダ 10"/>
          <p:cNvSpPr>
            <a:spLocks noGrp="1"/>
          </p:cNvSpPr>
          <p:nvPr>
            <p:ph type="dt" sz="half" idx="10"/>
          </p:nvPr>
        </p:nvSpPr>
        <p:spPr/>
        <p:txBody>
          <a:bodyPr/>
          <a:lstStyle>
            <a:lvl1pPr>
              <a:defRPr/>
            </a:lvl1pPr>
          </a:lstStyle>
          <a:p>
            <a:pPr>
              <a:defRPr/>
            </a:pPr>
            <a:endParaRPr lang="en-US" altLang="ja-JP"/>
          </a:p>
        </p:txBody>
      </p:sp>
      <p:sp>
        <p:nvSpPr>
          <p:cNvPr id="5" name="フッター プレースホルダ 27"/>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 4"/>
          <p:cNvSpPr>
            <a:spLocks noGrp="1"/>
          </p:cNvSpPr>
          <p:nvPr>
            <p:ph type="sldNum" sz="quarter" idx="12"/>
          </p:nvPr>
        </p:nvSpPr>
        <p:spPr/>
        <p:txBody>
          <a:bodyPr/>
          <a:lstStyle>
            <a:lvl1pPr>
              <a:defRPr/>
            </a:lvl1pPr>
          </a:lstStyle>
          <a:p>
            <a:pPr>
              <a:defRPr/>
            </a:pPr>
            <a:fld id="{3DC21E4E-4077-443D-9FB8-8E0C42C880DF}" type="slidenum">
              <a:rPr lang="en-US" altLang="ja-JP"/>
              <a:pPr>
                <a:defRPr/>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143500" y="793399"/>
            <a:ext cx="1371600" cy="8452203"/>
          </a:xfrm>
        </p:spPr>
        <p:txBody>
          <a:bodyPr vert="eaVert"/>
          <a:lstStyle/>
          <a:p>
            <a:r>
              <a:rPr lang="ja-JP" altLang="en-US"/>
              <a:t>マスタ タイトルの書式設定</a:t>
            </a:r>
            <a:endParaRPr lang="en-US"/>
          </a:p>
        </p:txBody>
      </p:sp>
      <p:sp>
        <p:nvSpPr>
          <p:cNvPr id="3" name="縦書きテキスト プレースホルダ 2"/>
          <p:cNvSpPr>
            <a:spLocks noGrp="1"/>
          </p:cNvSpPr>
          <p:nvPr>
            <p:ph type="body" orient="vert" idx="1"/>
          </p:nvPr>
        </p:nvSpPr>
        <p:spPr>
          <a:xfrm>
            <a:off x="342900" y="793399"/>
            <a:ext cx="4686300" cy="845220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日付プレースホルダ 3"/>
          <p:cNvSpPr>
            <a:spLocks noGrp="1"/>
          </p:cNvSpPr>
          <p:nvPr>
            <p:ph type="dt" sz="half" idx="10"/>
          </p:nvPr>
        </p:nvSpPr>
        <p:spPr/>
        <p:txBody>
          <a:bodyPr/>
          <a:lstStyle>
            <a:lvl1pPr>
              <a:defRPr/>
            </a:lvl1pPr>
          </a:lstStyle>
          <a:p>
            <a:pPr>
              <a:defRPr/>
            </a:pPr>
            <a:endParaRPr lang="en-US" altLang="ja-JP"/>
          </a:p>
        </p:txBody>
      </p:sp>
      <p:sp>
        <p:nvSpPr>
          <p:cNvPr id="5"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97C615D6-FC30-4EE0-B8B7-3BB81A25E180}" type="slidenum">
              <a:rPr lang="en-US" altLang="ja-JP"/>
              <a:pPr>
                <a:defRPr/>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2" name="タイトル 21"/>
          <p:cNvSpPr>
            <a:spLocks noGrp="1"/>
          </p:cNvSpPr>
          <p:nvPr>
            <p:ph type="title"/>
          </p:nvPr>
        </p:nvSpPr>
        <p:spPr/>
        <p:txBody>
          <a:bodyPr/>
          <a:lstStyle/>
          <a:p>
            <a:r>
              <a:rPr lang="ja-JP" altLang="en-US"/>
              <a:t>マスタ タイトルの書式設定</a:t>
            </a:r>
            <a:endParaRPr lang="en-US"/>
          </a:p>
        </p:txBody>
      </p:sp>
      <p:sp>
        <p:nvSpPr>
          <p:cNvPr id="27" name="コンテンツ プレースホルダ 26"/>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日付プレースホルダ 24"/>
          <p:cNvSpPr>
            <a:spLocks noGrp="1"/>
          </p:cNvSpPr>
          <p:nvPr>
            <p:ph type="dt" sz="half" idx="10"/>
          </p:nvPr>
        </p:nvSpPr>
        <p:spPr/>
        <p:txBody>
          <a:bodyPr/>
          <a:lstStyle>
            <a:lvl1pPr>
              <a:defRPr/>
            </a:lvl1pPr>
          </a:lstStyle>
          <a:p>
            <a:pPr>
              <a:defRPr/>
            </a:pPr>
            <a:endParaRPr lang="en-US" altLang="ja-JP"/>
          </a:p>
        </p:txBody>
      </p:sp>
      <p:sp>
        <p:nvSpPr>
          <p:cNvPr id="5" name="フッター プレースホルダ 18"/>
          <p:cNvSpPr>
            <a:spLocks noGrp="1"/>
          </p:cNvSpPr>
          <p:nvPr>
            <p:ph type="ftr" sz="quarter" idx="11"/>
          </p:nvPr>
        </p:nvSpPr>
        <p:spPr>
          <a:xfrm>
            <a:off x="2686050" y="109538"/>
            <a:ext cx="2171700" cy="417512"/>
          </a:xfrm>
        </p:spPr>
        <p:txBody>
          <a:bodyPr/>
          <a:lstStyle>
            <a:lvl1pPr>
              <a:defRPr/>
            </a:lvl1pPr>
          </a:lstStyle>
          <a:p>
            <a:pPr>
              <a:defRPr/>
            </a:pPr>
            <a:endParaRPr lang="en-US" altLang="ja-JP"/>
          </a:p>
        </p:txBody>
      </p:sp>
      <p:sp>
        <p:nvSpPr>
          <p:cNvPr id="6" name="スライド番号プレースホルダ 15"/>
          <p:cNvSpPr>
            <a:spLocks noGrp="1"/>
          </p:cNvSpPr>
          <p:nvPr>
            <p:ph type="sldNum" sz="quarter" idx="12"/>
          </p:nvPr>
        </p:nvSpPr>
        <p:spPr>
          <a:xfrm>
            <a:off x="6172200" y="9351963"/>
            <a:ext cx="569913" cy="355600"/>
          </a:xfrm>
        </p:spPr>
        <p:txBody>
          <a:bodyPr/>
          <a:lstStyle>
            <a:lvl1pPr>
              <a:defRPr/>
            </a:lvl1pPr>
          </a:lstStyle>
          <a:p>
            <a:pPr>
              <a:defRPr/>
            </a:pPr>
            <a:fld id="{C37559BB-1A4C-4260-AC64-DF0DEF0D4536}" type="slidenum">
              <a:rPr lang="en-US" altLang="ja-JP"/>
              <a:pPr>
                <a:defRPr/>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4" name="直線コネクタ 3"/>
          <p:cNvSpPr>
            <a:spLocks noChangeShapeType="1"/>
          </p:cNvSpPr>
          <p:nvPr/>
        </p:nvSpPr>
        <p:spPr bwMode="auto">
          <a:xfrm>
            <a:off x="385762" y="4975970"/>
            <a:ext cx="6472238" cy="3439"/>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kumimoji="0" lang="en-US">
              <a:ea typeface="ＭＳ Ｐゴシック" charset="-128"/>
            </a:endParaRPr>
          </a:p>
        </p:txBody>
      </p:sp>
      <p:sp>
        <p:nvSpPr>
          <p:cNvPr id="6" name="テキスト プレースホルダ 5"/>
          <p:cNvSpPr>
            <a:spLocks noGrp="1"/>
          </p:cNvSpPr>
          <p:nvPr>
            <p:ph type="body" idx="1"/>
          </p:nvPr>
        </p:nvSpPr>
        <p:spPr>
          <a:xfrm>
            <a:off x="285750" y="2421467"/>
            <a:ext cx="6343650" cy="1761067"/>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a:t>マスタ テキストの書式設定</a:t>
            </a:r>
          </a:p>
        </p:txBody>
      </p:sp>
      <p:sp>
        <p:nvSpPr>
          <p:cNvPr id="8" name="タイトル 7"/>
          <p:cNvSpPr>
            <a:spLocks noGrp="1"/>
          </p:cNvSpPr>
          <p:nvPr>
            <p:ph type="title"/>
          </p:nvPr>
        </p:nvSpPr>
        <p:spPr>
          <a:xfrm>
            <a:off x="135356" y="4256901"/>
            <a:ext cx="6515100" cy="1711414"/>
          </a:xfrm>
        </p:spPr>
        <p:txBody>
          <a:bodyPr rtlCol="0" anchor="t"/>
          <a:lstStyle>
            <a:lvl1pPr algn="r">
              <a:defRPr/>
            </a:lvl1pPr>
          </a:lstStyle>
          <a:p>
            <a:r>
              <a:rPr lang="ja-JP" altLang="en-US"/>
              <a:t>マスタ タイトルの書式設定</a:t>
            </a:r>
            <a:endParaRPr lang="en-US"/>
          </a:p>
        </p:txBody>
      </p:sp>
      <p:sp>
        <p:nvSpPr>
          <p:cNvPr id="5" name="日付プレースホルダ 18"/>
          <p:cNvSpPr>
            <a:spLocks noGrp="1"/>
          </p:cNvSpPr>
          <p:nvPr>
            <p:ph type="dt" sz="half" idx="10"/>
          </p:nvPr>
        </p:nvSpPr>
        <p:spPr/>
        <p:txBody>
          <a:bodyPr/>
          <a:lstStyle>
            <a:lvl1pPr>
              <a:defRPr/>
            </a:lvl1pPr>
          </a:lstStyle>
          <a:p>
            <a:pPr>
              <a:defRPr/>
            </a:pPr>
            <a:endParaRPr lang="en-US" altLang="ja-JP"/>
          </a:p>
        </p:txBody>
      </p:sp>
      <p:sp>
        <p:nvSpPr>
          <p:cNvPr id="7" name="フッター プレースホルダ 10"/>
          <p:cNvSpPr>
            <a:spLocks noGrp="1"/>
          </p:cNvSpPr>
          <p:nvPr>
            <p:ph type="ftr" sz="quarter" idx="11"/>
          </p:nvPr>
        </p:nvSpPr>
        <p:spPr/>
        <p:txBody>
          <a:bodyPr/>
          <a:lstStyle>
            <a:lvl1pPr>
              <a:defRPr/>
            </a:lvl1pPr>
          </a:lstStyle>
          <a:p>
            <a:pPr>
              <a:defRPr/>
            </a:pPr>
            <a:endParaRPr lang="en-US" altLang="ja-JP"/>
          </a:p>
        </p:txBody>
      </p:sp>
      <p:sp>
        <p:nvSpPr>
          <p:cNvPr id="9" name="スライド番号プレースホルダ 15"/>
          <p:cNvSpPr>
            <a:spLocks noGrp="1"/>
          </p:cNvSpPr>
          <p:nvPr>
            <p:ph type="sldNum" sz="quarter" idx="12"/>
          </p:nvPr>
        </p:nvSpPr>
        <p:spPr/>
        <p:txBody>
          <a:bodyPr/>
          <a:lstStyle>
            <a:lvl1pPr>
              <a:defRPr/>
            </a:lvl1pPr>
          </a:lstStyle>
          <a:p>
            <a:pPr>
              <a:defRPr/>
            </a:pPr>
            <a:fld id="{78CF1D77-C85F-4C7A-8E0A-9250AEBBC5D7}" type="slidenum">
              <a:rPr lang="en-US" altLang="ja-JP"/>
              <a:pPr>
                <a:defRPr/>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0" name="タイトル 19"/>
          <p:cNvSpPr>
            <a:spLocks noGrp="1"/>
          </p:cNvSpPr>
          <p:nvPr>
            <p:ph type="title"/>
          </p:nvPr>
        </p:nvSpPr>
        <p:spPr>
          <a:xfrm>
            <a:off x="226314" y="660400"/>
            <a:ext cx="6515100" cy="1215136"/>
          </a:xfrm>
        </p:spPr>
        <p:txBody>
          <a:bodyPr/>
          <a:lstStyle/>
          <a:p>
            <a:r>
              <a:rPr lang="ja-JP" altLang="en-US"/>
              <a:t>マスタ タイトルの書式設定</a:t>
            </a:r>
            <a:endParaRPr lang="en-US"/>
          </a:p>
        </p:txBody>
      </p:sp>
      <p:sp>
        <p:nvSpPr>
          <p:cNvPr id="14" name="コンテンツ プレースホルダ 13"/>
          <p:cNvSpPr>
            <a:spLocks noGrp="1"/>
          </p:cNvSpPr>
          <p:nvPr>
            <p:ph sz="half" idx="1"/>
          </p:nvPr>
        </p:nvSpPr>
        <p:spPr>
          <a:xfrm>
            <a:off x="228600" y="2311400"/>
            <a:ext cx="3143250" cy="6824133"/>
          </a:xfrm>
        </p:spPr>
        <p:txBody>
          <a:bodyPr/>
          <a:lstStyle>
            <a:lvl1pPr>
              <a:defRPr sz="2800"/>
            </a:lvl1pPr>
            <a:lvl2pPr>
              <a:defRPr sz="2400"/>
            </a:lvl2pPr>
            <a:lvl3pPr>
              <a:defRPr sz="2000"/>
            </a:lvl3pPr>
            <a:lvl4pPr>
              <a:defRPr sz="1800"/>
            </a:lvl4pPr>
            <a:lvl5pPr>
              <a:defRPr sz="1800"/>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3" name="コンテンツ プレースホルダ 12"/>
          <p:cNvSpPr>
            <a:spLocks noGrp="1"/>
          </p:cNvSpPr>
          <p:nvPr>
            <p:ph sz="half" idx="2"/>
          </p:nvPr>
        </p:nvSpPr>
        <p:spPr>
          <a:xfrm>
            <a:off x="3486150" y="2311400"/>
            <a:ext cx="3257550" cy="6824133"/>
          </a:xfrm>
        </p:spPr>
        <p:txBody>
          <a:bodyPr/>
          <a:lstStyle>
            <a:lvl1pPr>
              <a:defRPr sz="2800"/>
            </a:lvl1pPr>
            <a:lvl2pPr>
              <a:defRPr sz="2400"/>
            </a:lvl2pPr>
            <a:lvl3pPr>
              <a:defRPr sz="2000"/>
            </a:lvl3pPr>
            <a:lvl4pPr>
              <a:defRPr sz="1800"/>
            </a:lvl4pPr>
            <a:lvl5pPr>
              <a:defRPr sz="1800"/>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日付プレースホルダ 10"/>
          <p:cNvSpPr>
            <a:spLocks noGrp="1"/>
          </p:cNvSpPr>
          <p:nvPr>
            <p:ph type="dt" sz="half" idx="10"/>
          </p:nvPr>
        </p:nvSpPr>
        <p:spPr/>
        <p:txBody>
          <a:bodyPr/>
          <a:lstStyle>
            <a:lvl1pPr>
              <a:defRPr/>
            </a:lvl1pPr>
          </a:lstStyle>
          <a:p>
            <a:pPr>
              <a:defRPr/>
            </a:pPr>
            <a:endParaRPr lang="en-US" altLang="ja-JP"/>
          </a:p>
        </p:txBody>
      </p:sp>
      <p:sp>
        <p:nvSpPr>
          <p:cNvPr id="6" name="フッター プレースホルダ 27"/>
          <p:cNvSpPr>
            <a:spLocks noGrp="1"/>
          </p:cNvSpPr>
          <p:nvPr>
            <p:ph type="ftr" sz="quarter" idx="11"/>
          </p:nvPr>
        </p:nvSpPr>
        <p:spPr/>
        <p:txBody>
          <a:bodyPr/>
          <a:lstStyle>
            <a:lvl1pPr>
              <a:defRPr/>
            </a:lvl1pPr>
          </a:lstStyle>
          <a:p>
            <a:pPr>
              <a:defRPr/>
            </a:pPr>
            <a:endParaRPr lang="en-US" altLang="ja-JP"/>
          </a:p>
        </p:txBody>
      </p:sp>
      <p:sp>
        <p:nvSpPr>
          <p:cNvPr id="7" name="スライド番号プレースホルダ 4"/>
          <p:cNvSpPr>
            <a:spLocks noGrp="1"/>
          </p:cNvSpPr>
          <p:nvPr>
            <p:ph type="sldNum" sz="quarter" idx="12"/>
          </p:nvPr>
        </p:nvSpPr>
        <p:spPr/>
        <p:txBody>
          <a:bodyPr/>
          <a:lstStyle>
            <a:lvl1pPr>
              <a:defRPr/>
            </a:lvl1pPr>
          </a:lstStyle>
          <a:p>
            <a:pPr>
              <a:defRPr/>
            </a:pPr>
            <a:fld id="{A9CBB112-3C16-4FD4-85A8-6D319D883FC2}" type="slidenum">
              <a:rPr lang="en-US" altLang="ja-JP"/>
              <a:pPr>
                <a:defRPr/>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7" name="直線コネクタ 6"/>
          <p:cNvSpPr>
            <a:spLocks noChangeShapeType="1"/>
          </p:cNvSpPr>
          <p:nvPr/>
        </p:nvSpPr>
        <p:spPr bwMode="auto">
          <a:xfrm>
            <a:off x="385762" y="8695268"/>
            <a:ext cx="6472238" cy="3439"/>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kumimoji="0" lang="en-US">
              <a:ea typeface="ＭＳ Ｐゴシック" charset="-128"/>
            </a:endParaRPr>
          </a:p>
        </p:txBody>
      </p:sp>
      <p:sp>
        <p:nvSpPr>
          <p:cNvPr id="29" name="タイトル 28"/>
          <p:cNvSpPr>
            <a:spLocks noGrp="1"/>
          </p:cNvSpPr>
          <p:nvPr>
            <p:ph type="title"/>
          </p:nvPr>
        </p:nvSpPr>
        <p:spPr>
          <a:xfrm>
            <a:off x="228600" y="7814733"/>
            <a:ext cx="6457950" cy="1274939"/>
          </a:xfrm>
        </p:spPr>
        <p:txBody>
          <a:bodyPr/>
          <a:lstStyle>
            <a:lvl1pPr>
              <a:defRPr/>
            </a:lvl1pPr>
          </a:lstStyle>
          <a:p>
            <a:r>
              <a:rPr lang="ja-JP" altLang="en-US"/>
              <a:t>マスタ タイトルの書式設定</a:t>
            </a:r>
            <a:endParaRPr lang="en-US"/>
          </a:p>
        </p:txBody>
      </p:sp>
      <p:sp>
        <p:nvSpPr>
          <p:cNvPr id="13" name="テキスト プレースホルダ 12"/>
          <p:cNvSpPr>
            <a:spLocks noGrp="1"/>
          </p:cNvSpPr>
          <p:nvPr>
            <p:ph type="body" idx="1"/>
          </p:nvPr>
        </p:nvSpPr>
        <p:spPr>
          <a:xfrm>
            <a:off x="211083" y="963083"/>
            <a:ext cx="3217917" cy="924101"/>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ja-JP" altLang="en-US"/>
              <a:t>マスタ テキストの書式設定</a:t>
            </a:r>
          </a:p>
        </p:txBody>
      </p:sp>
      <p:sp>
        <p:nvSpPr>
          <p:cNvPr id="25" name="テキスト プレースホルダ 24"/>
          <p:cNvSpPr>
            <a:spLocks noGrp="1"/>
          </p:cNvSpPr>
          <p:nvPr>
            <p:ph type="body" sz="half" idx="3"/>
          </p:nvPr>
        </p:nvSpPr>
        <p:spPr>
          <a:xfrm>
            <a:off x="3483769" y="963083"/>
            <a:ext cx="3219181" cy="924101"/>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ja-JP" altLang="en-US"/>
              <a:t>マスタ テキストの書式設定</a:t>
            </a:r>
          </a:p>
        </p:txBody>
      </p:sp>
      <p:sp>
        <p:nvSpPr>
          <p:cNvPr id="4" name="コンテンツ プレースホルダ 3"/>
          <p:cNvSpPr>
            <a:spLocks noGrp="1"/>
          </p:cNvSpPr>
          <p:nvPr>
            <p:ph sz="quarter" idx="2"/>
          </p:nvPr>
        </p:nvSpPr>
        <p:spPr>
          <a:xfrm>
            <a:off x="211083" y="1900943"/>
            <a:ext cx="3217917" cy="5693658"/>
          </a:xfrm>
        </p:spPr>
        <p:txBody>
          <a:bodyPr/>
          <a:lstStyle>
            <a:lvl1pPr>
              <a:defRPr sz="2400"/>
            </a:lvl1pPr>
            <a:lvl2pPr>
              <a:defRPr sz="2000"/>
            </a:lvl2pPr>
            <a:lvl3pPr>
              <a:defRPr sz="1800"/>
            </a:lvl3pPr>
            <a:lvl4pPr>
              <a:defRPr sz="1600"/>
            </a:lvl4pPr>
            <a:lvl5pPr>
              <a:defRPr sz="1600"/>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28" name="コンテンツ プレースホルダ 27"/>
          <p:cNvSpPr>
            <a:spLocks noGrp="1"/>
          </p:cNvSpPr>
          <p:nvPr>
            <p:ph sz="quarter" idx="4"/>
          </p:nvPr>
        </p:nvSpPr>
        <p:spPr>
          <a:xfrm>
            <a:off x="3486548" y="1900943"/>
            <a:ext cx="3216402" cy="5693658"/>
          </a:xfrm>
        </p:spPr>
        <p:txBody>
          <a:bodyPr/>
          <a:lstStyle>
            <a:lvl1pPr>
              <a:defRPr sz="2400"/>
            </a:lvl1pPr>
            <a:lvl2pPr>
              <a:defRPr sz="2000"/>
            </a:lvl2pPr>
            <a:lvl3pPr>
              <a:defRPr sz="1800"/>
            </a:lvl3pPr>
            <a:lvl4pPr>
              <a:defRPr sz="1600"/>
            </a:lvl4pPr>
            <a:lvl5pPr>
              <a:defRPr sz="1600"/>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8" name="日付プレースホルダ 9"/>
          <p:cNvSpPr>
            <a:spLocks noGrp="1"/>
          </p:cNvSpPr>
          <p:nvPr>
            <p:ph type="dt" sz="half" idx="10"/>
          </p:nvPr>
        </p:nvSpPr>
        <p:spPr/>
        <p:txBody>
          <a:bodyPr/>
          <a:lstStyle>
            <a:lvl1pPr>
              <a:defRPr/>
            </a:lvl1pPr>
          </a:lstStyle>
          <a:p>
            <a:pPr>
              <a:defRPr/>
            </a:pPr>
            <a:endParaRPr lang="en-US" altLang="ja-JP"/>
          </a:p>
        </p:txBody>
      </p:sp>
      <p:sp>
        <p:nvSpPr>
          <p:cNvPr id="9" name="フッター プレースホルダ 5"/>
          <p:cNvSpPr>
            <a:spLocks noGrp="1"/>
          </p:cNvSpPr>
          <p:nvPr>
            <p:ph type="ftr" sz="quarter" idx="11"/>
          </p:nvPr>
        </p:nvSpPr>
        <p:spPr/>
        <p:txBody>
          <a:bodyPr/>
          <a:lstStyle>
            <a:lvl1pPr>
              <a:defRPr/>
            </a:lvl1pPr>
          </a:lstStyle>
          <a:p>
            <a:pPr>
              <a:defRPr/>
            </a:pPr>
            <a:endParaRPr lang="en-US" altLang="ja-JP"/>
          </a:p>
        </p:txBody>
      </p:sp>
      <p:sp>
        <p:nvSpPr>
          <p:cNvPr id="10" name="スライド番号プレースホルダ 6"/>
          <p:cNvSpPr>
            <a:spLocks noGrp="1"/>
          </p:cNvSpPr>
          <p:nvPr>
            <p:ph type="sldNum" sz="quarter" idx="12"/>
          </p:nvPr>
        </p:nvSpPr>
        <p:spPr>
          <a:xfrm>
            <a:off x="6172200" y="9355138"/>
            <a:ext cx="571500" cy="357187"/>
          </a:xfrm>
        </p:spPr>
        <p:txBody>
          <a:bodyPr/>
          <a:lstStyle>
            <a:lvl1pPr>
              <a:defRPr/>
            </a:lvl1pPr>
          </a:lstStyle>
          <a:p>
            <a:pPr>
              <a:defRPr/>
            </a:pPr>
            <a:fld id="{D625181F-91B7-4941-92C6-14E397891BF4}" type="slidenum">
              <a:rPr lang="en-US" altLang="ja-JP"/>
              <a:pPr>
                <a:defRPr/>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30" name="タイトル 29"/>
          <p:cNvSpPr>
            <a:spLocks noGrp="1"/>
          </p:cNvSpPr>
          <p:nvPr>
            <p:ph type="title"/>
          </p:nvPr>
        </p:nvSpPr>
        <p:spPr>
          <a:xfrm>
            <a:off x="226314" y="660400"/>
            <a:ext cx="6515100" cy="1215136"/>
          </a:xfrm>
        </p:spPr>
        <p:txBody>
          <a:bodyPr/>
          <a:lstStyle/>
          <a:p>
            <a:r>
              <a:rPr lang="ja-JP" altLang="en-US"/>
              <a:t>マスタ タイトルの書式設定</a:t>
            </a:r>
            <a:endParaRPr lang="en-US"/>
          </a:p>
        </p:txBody>
      </p:sp>
      <p:sp>
        <p:nvSpPr>
          <p:cNvPr id="3" name="日付プレースホルダ 10"/>
          <p:cNvSpPr>
            <a:spLocks noGrp="1"/>
          </p:cNvSpPr>
          <p:nvPr>
            <p:ph type="dt" sz="half" idx="10"/>
          </p:nvPr>
        </p:nvSpPr>
        <p:spPr/>
        <p:txBody>
          <a:bodyPr/>
          <a:lstStyle>
            <a:lvl1pPr>
              <a:defRPr/>
            </a:lvl1pPr>
          </a:lstStyle>
          <a:p>
            <a:pPr>
              <a:defRPr/>
            </a:pPr>
            <a:endParaRPr lang="en-US" altLang="ja-JP"/>
          </a:p>
        </p:txBody>
      </p:sp>
      <p:sp>
        <p:nvSpPr>
          <p:cNvPr id="4" name="フッター プレースホルダ 27"/>
          <p:cNvSpPr>
            <a:spLocks noGrp="1"/>
          </p:cNvSpPr>
          <p:nvPr>
            <p:ph type="ftr" sz="quarter" idx="11"/>
          </p:nvPr>
        </p:nvSpPr>
        <p:spPr/>
        <p:txBody>
          <a:bodyPr/>
          <a:lstStyle>
            <a:lvl1pPr>
              <a:defRPr/>
            </a:lvl1pPr>
          </a:lstStyle>
          <a:p>
            <a:pPr>
              <a:defRPr/>
            </a:pPr>
            <a:endParaRPr lang="en-US" altLang="ja-JP"/>
          </a:p>
        </p:txBody>
      </p:sp>
      <p:sp>
        <p:nvSpPr>
          <p:cNvPr id="5" name="スライド番号プレースホルダ 4"/>
          <p:cNvSpPr>
            <a:spLocks noGrp="1"/>
          </p:cNvSpPr>
          <p:nvPr>
            <p:ph type="sldNum" sz="quarter" idx="12"/>
          </p:nvPr>
        </p:nvSpPr>
        <p:spPr/>
        <p:txBody>
          <a:bodyPr/>
          <a:lstStyle>
            <a:lvl1pPr>
              <a:defRPr/>
            </a:lvl1pPr>
          </a:lstStyle>
          <a:p>
            <a:pPr>
              <a:defRPr/>
            </a:pPr>
            <a:fld id="{4194B77E-1569-4D36-868B-567F9935D6F2}" type="slidenum">
              <a:rPr lang="en-US" altLang="ja-JP"/>
              <a:pPr>
                <a:defRPr/>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 2"/>
          <p:cNvSpPr>
            <a:spLocks noGrp="1"/>
          </p:cNvSpPr>
          <p:nvPr>
            <p:ph type="dt" sz="half" idx="10"/>
          </p:nvPr>
        </p:nvSpPr>
        <p:spPr/>
        <p:txBody>
          <a:bodyPr/>
          <a:lstStyle>
            <a:lvl1pPr>
              <a:defRPr/>
            </a:lvl1pPr>
          </a:lstStyle>
          <a:p>
            <a:pPr>
              <a:defRPr/>
            </a:pPr>
            <a:endParaRPr lang="en-US" altLang="ja-JP"/>
          </a:p>
        </p:txBody>
      </p:sp>
      <p:sp>
        <p:nvSpPr>
          <p:cNvPr id="3" name="フッター プレースホルダ 23"/>
          <p:cNvSpPr>
            <a:spLocks noGrp="1"/>
          </p:cNvSpPr>
          <p:nvPr>
            <p:ph type="ftr" sz="quarter" idx="11"/>
          </p:nvPr>
        </p:nvSpPr>
        <p:spPr/>
        <p:txBody>
          <a:bodyPr/>
          <a:lstStyle>
            <a:lvl1pPr>
              <a:defRPr/>
            </a:lvl1pPr>
          </a:lstStyle>
          <a:p>
            <a:pPr>
              <a:defRPr/>
            </a:pPr>
            <a:endParaRPr lang="en-US" altLang="ja-JP"/>
          </a:p>
        </p:txBody>
      </p:sp>
      <p:sp>
        <p:nvSpPr>
          <p:cNvPr id="4" name="スライド番号プレースホルダ 6"/>
          <p:cNvSpPr>
            <a:spLocks noGrp="1"/>
          </p:cNvSpPr>
          <p:nvPr>
            <p:ph type="sldNum" sz="quarter" idx="12"/>
          </p:nvPr>
        </p:nvSpPr>
        <p:spPr/>
        <p:txBody>
          <a:bodyPr/>
          <a:lstStyle>
            <a:lvl1pPr>
              <a:defRPr/>
            </a:lvl1pPr>
          </a:lstStyle>
          <a:p>
            <a:pPr>
              <a:defRPr/>
            </a:pPr>
            <a:fld id="{6E094657-A90A-4813-A8F0-1C4C0DF6B631}" type="slidenum">
              <a:rPr lang="en-US" altLang="ja-JP"/>
              <a:pPr>
                <a:defRPr/>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5" name="直線コネクタ 4"/>
          <p:cNvSpPr>
            <a:spLocks noChangeShapeType="1"/>
          </p:cNvSpPr>
          <p:nvPr/>
        </p:nvSpPr>
        <p:spPr bwMode="auto">
          <a:xfrm>
            <a:off x="385762" y="8448725"/>
            <a:ext cx="6472238" cy="3439"/>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kumimoji="0" lang="en-US">
              <a:ea typeface="ＭＳ Ｐゴシック" charset="-128"/>
            </a:endParaRPr>
          </a:p>
        </p:txBody>
      </p:sp>
      <p:sp>
        <p:nvSpPr>
          <p:cNvPr id="12" name="タイトル 11"/>
          <p:cNvSpPr>
            <a:spLocks noGrp="1"/>
          </p:cNvSpPr>
          <p:nvPr>
            <p:ph type="title"/>
          </p:nvPr>
        </p:nvSpPr>
        <p:spPr>
          <a:xfrm>
            <a:off x="342900" y="7924800"/>
            <a:ext cx="6343650" cy="752122"/>
          </a:xfrm>
        </p:spPr>
        <p:txBody>
          <a:bodyPr/>
          <a:lstStyle>
            <a:lvl1pPr algn="l">
              <a:buNone/>
              <a:defRPr sz="2000" b="1"/>
            </a:lvl1pPr>
          </a:lstStyle>
          <a:p>
            <a:r>
              <a:rPr lang="ja-JP" altLang="en-US"/>
              <a:t>マスタ タイトルの書式設定</a:t>
            </a:r>
            <a:endParaRPr lang="en-US"/>
          </a:p>
        </p:txBody>
      </p:sp>
      <p:sp>
        <p:nvSpPr>
          <p:cNvPr id="26" name="テキスト プレースホルダ 25"/>
          <p:cNvSpPr>
            <a:spLocks noGrp="1"/>
          </p:cNvSpPr>
          <p:nvPr>
            <p:ph type="body" idx="2"/>
          </p:nvPr>
        </p:nvSpPr>
        <p:spPr>
          <a:xfrm>
            <a:off x="342900" y="880533"/>
            <a:ext cx="2256235" cy="69342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ja-JP" altLang="en-US"/>
              <a:t>マスタ テキストの書式設定</a:t>
            </a:r>
          </a:p>
        </p:txBody>
      </p:sp>
      <p:sp>
        <p:nvSpPr>
          <p:cNvPr id="14" name="コンテンツ プレースホルダ 13"/>
          <p:cNvSpPr>
            <a:spLocks noGrp="1"/>
          </p:cNvSpPr>
          <p:nvPr>
            <p:ph sz="half" idx="1"/>
          </p:nvPr>
        </p:nvSpPr>
        <p:spPr>
          <a:xfrm>
            <a:off x="2681287" y="880533"/>
            <a:ext cx="4005263" cy="6934200"/>
          </a:xfrm>
        </p:spPr>
        <p:txBody>
          <a:bodyPr/>
          <a:lstStyle>
            <a:lvl1pPr>
              <a:defRPr sz="3200"/>
            </a:lvl1pPr>
            <a:lvl2pPr>
              <a:defRPr sz="2800"/>
            </a:lvl2pPr>
            <a:lvl3pPr>
              <a:defRPr sz="2400"/>
            </a:lvl3pPr>
            <a:lvl4pPr>
              <a:defRPr sz="2000"/>
            </a:lvl4pPr>
            <a:lvl5pPr>
              <a:defRPr sz="2000"/>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6" name="日付プレースホルダ 24"/>
          <p:cNvSpPr>
            <a:spLocks noGrp="1"/>
          </p:cNvSpPr>
          <p:nvPr>
            <p:ph type="dt" sz="half" idx="10"/>
          </p:nvPr>
        </p:nvSpPr>
        <p:spPr/>
        <p:txBody>
          <a:bodyPr/>
          <a:lstStyle>
            <a:lvl1pPr>
              <a:defRPr/>
            </a:lvl1pPr>
          </a:lstStyle>
          <a:p>
            <a:pPr>
              <a:defRPr/>
            </a:pPr>
            <a:endParaRPr lang="en-US" altLang="ja-JP"/>
          </a:p>
        </p:txBody>
      </p:sp>
      <p:sp>
        <p:nvSpPr>
          <p:cNvPr id="7" name="フッター プレースホルダ 28"/>
          <p:cNvSpPr>
            <a:spLocks noGrp="1"/>
          </p:cNvSpPr>
          <p:nvPr>
            <p:ph type="ftr" sz="quarter" idx="11"/>
          </p:nvPr>
        </p:nvSpPr>
        <p:spPr/>
        <p:txBody>
          <a:bodyPr/>
          <a:lstStyle>
            <a:lvl1pPr>
              <a:defRPr/>
            </a:lvl1pPr>
          </a:lstStyle>
          <a:p>
            <a:pPr>
              <a:defRPr/>
            </a:pPr>
            <a:endParaRPr lang="en-US" altLang="ja-JP"/>
          </a:p>
        </p:txBody>
      </p:sp>
      <p:sp>
        <p:nvSpPr>
          <p:cNvPr id="8" name="スライド番号プレースホルダ 6"/>
          <p:cNvSpPr>
            <a:spLocks noGrp="1"/>
          </p:cNvSpPr>
          <p:nvPr>
            <p:ph type="sldNum" sz="quarter" idx="12"/>
          </p:nvPr>
        </p:nvSpPr>
        <p:spPr/>
        <p:txBody>
          <a:bodyPr/>
          <a:lstStyle>
            <a:lvl1pPr>
              <a:defRPr/>
            </a:lvl1pPr>
          </a:lstStyle>
          <a:p>
            <a:pPr>
              <a:defRPr/>
            </a:pPr>
            <a:fld id="{A8F3AACE-0469-4945-9CF6-D263C5D5A4D1}" type="slidenum">
              <a:rPr lang="en-US" altLang="ja-JP"/>
              <a:pPr>
                <a:defRPr/>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13" name="図プレースホルダ 12"/>
          <p:cNvSpPr>
            <a:spLocks noGrp="1"/>
          </p:cNvSpPr>
          <p:nvPr>
            <p:ph type="pic" idx="1"/>
          </p:nvPr>
        </p:nvSpPr>
        <p:spPr>
          <a:xfrm>
            <a:off x="2628900" y="890694"/>
            <a:ext cx="3771900" cy="52832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ja-JP" altLang="en-US" noProof="0"/>
              <a:t>アイコンをクリックして図を追加</a:t>
            </a:r>
            <a:endParaRPr lang="en-US" noProof="0" dirty="0"/>
          </a:p>
        </p:txBody>
      </p:sp>
      <p:sp>
        <p:nvSpPr>
          <p:cNvPr id="17" name="タイトル 16"/>
          <p:cNvSpPr>
            <a:spLocks noGrp="1"/>
          </p:cNvSpPr>
          <p:nvPr>
            <p:ph type="title"/>
          </p:nvPr>
        </p:nvSpPr>
        <p:spPr>
          <a:xfrm>
            <a:off x="285750" y="7213209"/>
            <a:ext cx="4400550" cy="754416"/>
          </a:xfrm>
        </p:spPr>
        <p:txBody>
          <a:bodyPr/>
          <a:lstStyle>
            <a:lvl1pPr algn="l">
              <a:buNone/>
              <a:defRPr sz="2000" b="1"/>
            </a:lvl1pPr>
          </a:lstStyle>
          <a:p>
            <a:r>
              <a:rPr lang="ja-JP" altLang="en-US"/>
              <a:t>マスタ タイトルの書式設定</a:t>
            </a:r>
            <a:endParaRPr lang="en-US"/>
          </a:p>
        </p:txBody>
      </p:sp>
      <p:sp>
        <p:nvSpPr>
          <p:cNvPr id="26" name="テキスト プレースホルダ 25"/>
          <p:cNvSpPr>
            <a:spLocks noGrp="1"/>
          </p:cNvSpPr>
          <p:nvPr>
            <p:ph type="body" sz="half" idx="2"/>
          </p:nvPr>
        </p:nvSpPr>
        <p:spPr>
          <a:xfrm>
            <a:off x="285750" y="7992426"/>
            <a:ext cx="4400550" cy="1109839"/>
          </a:xfrm>
        </p:spPr>
        <p:txBody>
          <a:bodyPr lIns="109728" tIns="0"/>
          <a:lstStyle>
            <a:lvl1pPr marL="0" indent="0">
              <a:buNone/>
              <a:defRPr sz="1400"/>
            </a:lvl1pPr>
            <a:lvl2pPr>
              <a:defRPr sz="1200"/>
            </a:lvl2pPr>
            <a:lvl3pPr>
              <a:defRPr sz="1000"/>
            </a:lvl3pPr>
            <a:lvl4pPr>
              <a:defRPr sz="900"/>
            </a:lvl4pPr>
            <a:lvl5pPr>
              <a:defRPr sz="900"/>
            </a:lvl5pPr>
          </a:lstStyle>
          <a:p>
            <a:pPr lvl="0"/>
            <a:r>
              <a:rPr lang="ja-JP" altLang="en-US"/>
              <a:t>マスタ テキストの書式設定</a:t>
            </a:r>
          </a:p>
        </p:txBody>
      </p:sp>
      <p:sp>
        <p:nvSpPr>
          <p:cNvPr id="5" name="日付プレースホルダ 6"/>
          <p:cNvSpPr>
            <a:spLocks noGrp="1"/>
          </p:cNvSpPr>
          <p:nvPr>
            <p:ph type="dt" sz="half" idx="10"/>
          </p:nvPr>
        </p:nvSpPr>
        <p:spPr/>
        <p:txBody>
          <a:bodyPr/>
          <a:lstStyle>
            <a:lvl1pPr>
              <a:defRPr/>
            </a:lvl1pPr>
          </a:lstStyle>
          <a:p>
            <a:pPr>
              <a:defRPr/>
            </a:pPr>
            <a:endParaRPr lang="en-US" altLang="ja-JP"/>
          </a:p>
        </p:txBody>
      </p:sp>
      <p:sp>
        <p:nvSpPr>
          <p:cNvPr id="6"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7" name="スライド番号プレースホルダ 30"/>
          <p:cNvSpPr>
            <a:spLocks noGrp="1"/>
          </p:cNvSpPr>
          <p:nvPr>
            <p:ph type="sldNum" sz="quarter" idx="12"/>
          </p:nvPr>
        </p:nvSpPr>
        <p:spPr/>
        <p:txBody>
          <a:bodyPr/>
          <a:lstStyle>
            <a:lvl1pPr>
              <a:defRPr/>
            </a:lvl1pPr>
          </a:lstStyle>
          <a:p>
            <a:pPr>
              <a:defRPr/>
            </a:pPr>
            <a:fld id="{2A78013B-D455-4F54-A11B-C96044D501FC}" type="slidenum">
              <a:rPr lang="en-US" altLang="ja-JP"/>
              <a:pPr>
                <a:defRPr/>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直線コネクタ 6"/>
          <p:cNvSpPr>
            <a:spLocks noChangeShapeType="1"/>
          </p:cNvSpPr>
          <p:nvPr/>
        </p:nvSpPr>
        <p:spPr bwMode="auto">
          <a:xfrm>
            <a:off x="385762" y="1517965"/>
            <a:ext cx="6472238" cy="3439"/>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kumimoji="0" lang="en-US">
              <a:ea typeface="ＭＳ Ｐゴシック" charset="-128"/>
            </a:endParaRPr>
          </a:p>
        </p:txBody>
      </p:sp>
      <p:sp>
        <p:nvSpPr>
          <p:cNvPr id="1029" name="テキスト プレースホルダ 7"/>
          <p:cNvSpPr>
            <a:spLocks noGrp="1"/>
          </p:cNvSpPr>
          <p:nvPr>
            <p:ph type="body" idx="1"/>
          </p:nvPr>
        </p:nvSpPr>
        <p:spPr bwMode="auto">
          <a:xfrm>
            <a:off x="228600" y="2244725"/>
            <a:ext cx="6515100" cy="65373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1" name="日付プレースホルダ 10"/>
          <p:cNvSpPr>
            <a:spLocks noGrp="1"/>
          </p:cNvSpPr>
          <p:nvPr>
            <p:ph type="dt" sz="half" idx="2"/>
          </p:nvPr>
        </p:nvSpPr>
        <p:spPr>
          <a:xfrm>
            <a:off x="4857750" y="109538"/>
            <a:ext cx="1885950" cy="417512"/>
          </a:xfrm>
          <a:prstGeom prst="rect">
            <a:avLst/>
          </a:prstGeom>
        </p:spPr>
        <p:txBody>
          <a:bodyPr vert="horz"/>
          <a:lstStyle>
            <a:lvl1pPr algn="l" eaLnBrk="1" latinLnBrk="0" hangingPunct="1">
              <a:defRPr kumimoji="0" sz="1200">
                <a:solidFill>
                  <a:schemeClr val="accent1">
                    <a:shade val="75000"/>
                  </a:schemeClr>
                </a:solidFill>
                <a:ea typeface="ＭＳ Ｐゴシック" charset="-128"/>
              </a:defRPr>
            </a:lvl1pPr>
          </a:lstStyle>
          <a:p>
            <a:pPr>
              <a:defRPr/>
            </a:pPr>
            <a:endParaRPr lang="en-US" altLang="ja-JP"/>
          </a:p>
        </p:txBody>
      </p:sp>
      <p:sp>
        <p:nvSpPr>
          <p:cNvPr id="28" name="フッター プレースホルダ 27"/>
          <p:cNvSpPr>
            <a:spLocks noGrp="1"/>
          </p:cNvSpPr>
          <p:nvPr>
            <p:ph type="ftr" sz="quarter" idx="3"/>
          </p:nvPr>
        </p:nvSpPr>
        <p:spPr>
          <a:xfrm>
            <a:off x="2343150" y="109538"/>
            <a:ext cx="2514600" cy="417512"/>
          </a:xfrm>
          <a:prstGeom prst="rect">
            <a:avLst/>
          </a:prstGeom>
        </p:spPr>
        <p:txBody>
          <a:bodyPr vert="horz"/>
          <a:lstStyle>
            <a:lvl1pPr algn="r" eaLnBrk="1" latinLnBrk="0" hangingPunct="1">
              <a:defRPr kumimoji="0" sz="1200">
                <a:solidFill>
                  <a:schemeClr val="accent1">
                    <a:shade val="75000"/>
                  </a:schemeClr>
                </a:solidFill>
                <a:ea typeface="ＭＳ Ｐゴシック" charset="-128"/>
              </a:defRPr>
            </a:lvl1pPr>
          </a:lstStyle>
          <a:p>
            <a:pPr>
              <a:defRPr/>
            </a:pPr>
            <a:endParaRPr lang="en-US" altLang="ja-JP"/>
          </a:p>
        </p:txBody>
      </p:sp>
      <p:sp>
        <p:nvSpPr>
          <p:cNvPr id="5" name="スライド番号プレースホルダ 4"/>
          <p:cNvSpPr>
            <a:spLocks noGrp="1"/>
          </p:cNvSpPr>
          <p:nvPr>
            <p:ph type="sldNum" sz="quarter" idx="4"/>
          </p:nvPr>
        </p:nvSpPr>
        <p:spPr>
          <a:xfrm>
            <a:off x="6172200" y="9355138"/>
            <a:ext cx="571500" cy="354012"/>
          </a:xfrm>
          <a:prstGeom prst="rect">
            <a:avLst/>
          </a:prstGeom>
        </p:spPr>
        <p:txBody>
          <a:bodyPr vert="horz"/>
          <a:lstStyle>
            <a:lvl1pPr algn="r" eaLnBrk="1" latinLnBrk="0" hangingPunct="1">
              <a:defRPr kumimoji="0" sz="1200">
                <a:solidFill>
                  <a:schemeClr val="accent1">
                    <a:shade val="75000"/>
                  </a:schemeClr>
                </a:solidFill>
                <a:ea typeface="ＭＳ Ｐゴシック" charset="-128"/>
              </a:defRPr>
            </a:lvl1pPr>
          </a:lstStyle>
          <a:p>
            <a:pPr>
              <a:defRPr/>
            </a:pPr>
            <a:fld id="{6498D560-8AE5-441F-9D19-6661A571CEF9}" type="slidenum">
              <a:rPr lang="en-US" altLang="ja-JP"/>
              <a:pPr>
                <a:defRPr/>
              </a:pPr>
              <a:t>‹#›</a:t>
            </a:fld>
            <a:endParaRPr lang="en-US" altLang="ja-JP"/>
          </a:p>
        </p:txBody>
      </p:sp>
      <p:sp>
        <p:nvSpPr>
          <p:cNvPr id="10" name="タイトル プレースホルダ 9"/>
          <p:cNvSpPr>
            <a:spLocks noGrp="1"/>
          </p:cNvSpPr>
          <p:nvPr>
            <p:ph type="title"/>
          </p:nvPr>
        </p:nvSpPr>
        <p:spPr>
          <a:xfrm>
            <a:off x="228600" y="660400"/>
            <a:ext cx="6515100" cy="1211263"/>
          </a:xfrm>
          <a:prstGeom prst="rect">
            <a:avLst/>
          </a:prstGeom>
        </p:spPr>
        <p:txBody>
          <a:bodyPr vert="horz" anchor="ctr">
            <a:normAutofit/>
          </a:bodyPr>
          <a:lstStyle/>
          <a:p>
            <a:r>
              <a:rPr lang="ja-JP" altLang="en-US"/>
              <a:t>マスタ タイトルの書式設定</a:t>
            </a:r>
            <a:endParaRPr lang="en-US"/>
          </a:p>
        </p:txBody>
      </p:sp>
      <p:sp>
        <p:nvSpPr>
          <p:cNvPr id="9" name="直線コネクタ 8"/>
          <p:cNvSpPr>
            <a:spLocks noChangeShapeType="1"/>
          </p:cNvSpPr>
          <p:nvPr/>
        </p:nvSpPr>
        <p:spPr bwMode="auto">
          <a:xfrm>
            <a:off x="385762" y="1517965"/>
            <a:ext cx="6472238" cy="3439"/>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kumimoji="0" lang="en-US">
              <a:ea typeface="ＭＳ Ｐゴシック" charset="-128"/>
            </a:endParaRPr>
          </a:p>
        </p:txBody>
      </p:sp>
      <p:sp>
        <p:nvSpPr>
          <p:cNvPr id="12" name="直線コネクタ 11"/>
          <p:cNvSpPr>
            <a:spLocks noChangeShapeType="1"/>
          </p:cNvSpPr>
          <p:nvPr/>
        </p:nvSpPr>
        <p:spPr bwMode="auto">
          <a:xfrm>
            <a:off x="385762" y="1528203"/>
            <a:ext cx="6472238" cy="3439"/>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kumimoji="0" lang="en-US">
              <a:ea typeface="ＭＳ Ｐゴシック" charset="-128"/>
            </a:endParaRPr>
          </a:p>
        </p:txBody>
      </p:sp>
    </p:spTree>
  </p:cSld>
  <p:clrMap bg1="lt1" tx1="dk1" bg2="lt2" tx2="dk2" accent1="accent1" accent2="accent2" accent3="accent3" accent4="accent4" accent5="accent5" accent6="accent6" hlink="hlink" folHlink="folHlink"/>
  <p:sldLayoutIdLst>
    <p:sldLayoutId id="2147484025" r:id="rId1"/>
    <p:sldLayoutId id="2147484026" r:id="rId2"/>
    <p:sldLayoutId id="2147484027" r:id="rId3"/>
    <p:sldLayoutId id="2147484022" r:id="rId4"/>
    <p:sldLayoutId id="2147484028" r:id="rId5"/>
    <p:sldLayoutId id="2147484023" r:id="rId6"/>
    <p:sldLayoutId id="2147484029" r:id="rId7"/>
    <p:sldLayoutId id="2147484030" r:id="rId8"/>
    <p:sldLayoutId id="2147484031" r:id="rId9"/>
    <p:sldLayoutId id="2147484024" r:id="rId10"/>
    <p:sldLayoutId id="2147484032" r:id="rId11"/>
  </p:sldLayoutIdLst>
  <p:txStyles>
    <p:titleStyle>
      <a:lvl1pPr algn="l" rtl="0" eaLnBrk="0" fontAlgn="base" hangingPunct="0">
        <a:spcBef>
          <a:spcPct val="0"/>
        </a:spcBef>
        <a:spcAft>
          <a:spcPct val="0"/>
        </a:spcAft>
        <a:defRPr kumimoji="1"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kumimoji="1" sz="3600">
          <a:solidFill>
            <a:schemeClr val="tx2"/>
          </a:solidFill>
          <a:latin typeface="Franklin Gothic Medium" pitchFamily="34" charset="0"/>
          <a:ea typeface="HG創英角ｺﾞｼｯｸUB" pitchFamily="49" charset="-128"/>
        </a:defRPr>
      </a:lvl2pPr>
      <a:lvl3pPr algn="l" rtl="0" eaLnBrk="0" fontAlgn="base" hangingPunct="0">
        <a:spcBef>
          <a:spcPct val="0"/>
        </a:spcBef>
        <a:spcAft>
          <a:spcPct val="0"/>
        </a:spcAft>
        <a:defRPr kumimoji="1" sz="3600">
          <a:solidFill>
            <a:schemeClr val="tx2"/>
          </a:solidFill>
          <a:latin typeface="Franklin Gothic Medium" pitchFamily="34" charset="0"/>
          <a:ea typeface="HG創英角ｺﾞｼｯｸUB" pitchFamily="49" charset="-128"/>
        </a:defRPr>
      </a:lvl3pPr>
      <a:lvl4pPr algn="l" rtl="0" eaLnBrk="0" fontAlgn="base" hangingPunct="0">
        <a:spcBef>
          <a:spcPct val="0"/>
        </a:spcBef>
        <a:spcAft>
          <a:spcPct val="0"/>
        </a:spcAft>
        <a:defRPr kumimoji="1" sz="3600">
          <a:solidFill>
            <a:schemeClr val="tx2"/>
          </a:solidFill>
          <a:latin typeface="Franklin Gothic Medium" pitchFamily="34" charset="0"/>
          <a:ea typeface="HG創英角ｺﾞｼｯｸUB" pitchFamily="49" charset="-128"/>
        </a:defRPr>
      </a:lvl4pPr>
      <a:lvl5pPr algn="l" rtl="0" eaLnBrk="0" fontAlgn="base" hangingPunct="0">
        <a:spcBef>
          <a:spcPct val="0"/>
        </a:spcBef>
        <a:spcAft>
          <a:spcPct val="0"/>
        </a:spcAft>
        <a:defRPr kumimoji="1" sz="3600">
          <a:solidFill>
            <a:schemeClr val="tx2"/>
          </a:solidFill>
          <a:latin typeface="Franklin Gothic Medium" pitchFamily="34" charset="0"/>
          <a:ea typeface="HG創英角ｺﾞｼｯｸUB" pitchFamily="49" charset="-128"/>
        </a:defRPr>
      </a:lvl5pPr>
      <a:lvl6pPr marL="457200" algn="l" rtl="0" fontAlgn="base">
        <a:spcBef>
          <a:spcPct val="0"/>
        </a:spcBef>
        <a:spcAft>
          <a:spcPct val="0"/>
        </a:spcAft>
        <a:defRPr kumimoji="1" sz="3600">
          <a:solidFill>
            <a:schemeClr val="tx2"/>
          </a:solidFill>
          <a:latin typeface="Franklin Gothic Medium" pitchFamily="34" charset="0"/>
          <a:ea typeface="HG創英角ｺﾞｼｯｸUB" pitchFamily="49" charset="-128"/>
        </a:defRPr>
      </a:lvl6pPr>
      <a:lvl7pPr marL="914400" algn="l" rtl="0" fontAlgn="base">
        <a:spcBef>
          <a:spcPct val="0"/>
        </a:spcBef>
        <a:spcAft>
          <a:spcPct val="0"/>
        </a:spcAft>
        <a:defRPr kumimoji="1" sz="3600">
          <a:solidFill>
            <a:schemeClr val="tx2"/>
          </a:solidFill>
          <a:latin typeface="Franklin Gothic Medium" pitchFamily="34" charset="0"/>
          <a:ea typeface="HG創英角ｺﾞｼｯｸUB" pitchFamily="49" charset="-128"/>
        </a:defRPr>
      </a:lvl7pPr>
      <a:lvl8pPr marL="1371600" algn="l" rtl="0" fontAlgn="base">
        <a:spcBef>
          <a:spcPct val="0"/>
        </a:spcBef>
        <a:spcAft>
          <a:spcPct val="0"/>
        </a:spcAft>
        <a:defRPr kumimoji="1" sz="3600">
          <a:solidFill>
            <a:schemeClr val="tx2"/>
          </a:solidFill>
          <a:latin typeface="Franklin Gothic Medium" pitchFamily="34" charset="0"/>
          <a:ea typeface="HG創英角ｺﾞｼｯｸUB" pitchFamily="49" charset="-128"/>
        </a:defRPr>
      </a:lvl8pPr>
      <a:lvl9pPr marL="1828800" algn="l" rtl="0" fontAlgn="base">
        <a:spcBef>
          <a:spcPct val="0"/>
        </a:spcBef>
        <a:spcAft>
          <a:spcPct val="0"/>
        </a:spcAft>
        <a:defRPr kumimoji="1" sz="3600">
          <a:solidFill>
            <a:schemeClr val="tx2"/>
          </a:solidFill>
          <a:latin typeface="Franklin Gothic Medium" pitchFamily="34" charset="0"/>
          <a:ea typeface="HG創英角ｺﾞｼｯｸUB" pitchFamily="49" charset="-128"/>
        </a:defRPr>
      </a:lvl9pPr>
    </p:titleStyle>
    <p:bodyStyle>
      <a:lvl1pPr marL="342900" indent="-342900" algn="l" rtl="0" eaLnBrk="0" fontAlgn="base" hangingPunct="0">
        <a:spcBef>
          <a:spcPct val="20000"/>
        </a:spcBef>
        <a:spcAft>
          <a:spcPct val="0"/>
        </a:spcAft>
        <a:buClr>
          <a:schemeClr val="accent1"/>
        </a:buClr>
        <a:buSzPct val="70000"/>
        <a:buFont typeface="Wingdings 2" pitchFamily="18" charset="2"/>
        <a:buChar char=""/>
        <a:defRPr kumimoji="1"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itchFamily="18" charset="2"/>
        <a:buChar char=""/>
        <a:defRPr kumimoji="1"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itchFamily="18" charset="2"/>
        <a:buChar char=""/>
        <a:defRPr kumimoji="1"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itchFamily="18" charset="2"/>
        <a:buChar char=""/>
        <a:defRPr kumimoji="1"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itchFamily="18" charset="2"/>
        <a:buChar char=""/>
        <a:defRPr kumimoji="1"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1"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1"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1"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1" sz="1400" kern="1200" baseline="0">
          <a:solidFill>
            <a:schemeClr val="tx2"/>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42" name="Group 226"/>
          <p:cNvGrpSpPr>
            <a:grpSpLocks/>
          </p:cNvGrpSpPr>
          <p:nvPr/>
        </p:nvGrpSpPr>
        <p:grpSpPr bwMode="auto">
          <a:xfrm>
            <a:off x="-171450" y="952500"/>
            <a:ext cx="7272338" cy="8942388"/>
            <a:chOff x="-108" y="636"/>
            <a:chExt cx="4581" cy="5633"/>
          </a:xfrm>
        </p:grpSpPr>
        <p:sp>
          <p:nvSpPr>
            <p:cNvPr id="10255" name="Text Box 171"/>
            <p:cNvSpPr txBox="1">
              <a:spLocks noChangeArrowheads="1"/>
            </p:cNvSpPr>
            <p:nvPr/>
          </p:nvSpPr>
          <p:spPr bwMode="auto">
            <a:xfrm>
              <a:off x="225" y="636"/>
              <a:ext cx="4005" cy="544"/>
            </a:xfrm>
            <a:prstGeom prst="rect">
              <a:avLst/>
            </a:prstGeom>
            <a:noFill/>
            <a:ln w="9525">
              <a:noFill/>
              <a:miter lim="800000"/>
              <a:headEnd/>
              <a:tailEnd/>
            </a:ln>
          </p:spPr>
          <p:txBody>
            <a:bodyPr wrap="none"/>
            <a:lstStyle/>
            <a:p>
              <a:pPr algn="l">
                <a:lnSpc>
                  <a:spcPct val="110000"/>
                </a:lnSpc>
              </a:pPr>
              <a:r>
                <a:rPr lang="ja-JP" altLang="en-US" b="1">
                  <a:latin typeface="ＭＳ Ｐゴシック" pitchFamily="50" charset="-128"/>
                </a:rPr>
                <a:t>平素は格別のお引き立てを賜りありがとうございます。</a:t>
              </a:r>
              <a:endParaRPr lang="en-US" altLang="ja-JP" b="1">
                <a:latin typeface="ＭＳ Ｐゴシック" pitchFamily="50" charset="-128"/>
              </a:endParaRPr>
            </a:p>
            <a:p>
              <a:pPr algn="l">
                <a:lnSpc>
                  <a:spcPct val="110000"/>
                </a:lnSpc>
              </a:pPr>
              <a:r>
                <a:rPr lang="ja-JP" altLang="en-US" b="1">
                  <a:latin typeface="ＭＳ Ｐゴシック" pitchFamily="50" charset="-128"/>
                </a:rPr>
                <a:t>この度、みなと銀行・積水ハウス共催によるセミナーを開催させていただく事となりましたので、</a:t>
              </a:r>
              <a:endParaRPr lang="en-US" altLang="ja-JP" b="1">
                <a:latin typeface="ＭＳ Ｐゴシック" pitchFamily="50" charset="-128"/>
              </a:endParaRPr>
            </a:p>
            <a:p>
              <a:pPr algn="l">
                <a:lnSpc>
                  <a:spcPct val="110000"/>
                </a:lnSpc>
              </a:pPr>
              <a:r>
                <a:rPr lang="ja-JP" altLang="en-US" b="1">
                  <a:latin typeface="ＭＳ Ｐゴシック" pitchFamily="50" charset="-128"/>
                </a:rPr>
                <a:t>ご案内申し上げます。</a:t>
              </a:r>
              <a:endParaRPr lang="en-US" altLang="ja-JP" b="1">
                <a:latin typeface="ＭＳ Ｐゴシック" pitchFamily="50" charset="-128"/>
              </a:endParaRPr>
            </a:p>
            <a:p>
              <a:pPr algn="l">
                <a:lnSpc>
                  <a:spcPct val="110000"/>
                </a:lnSpc>
              </a:pPr>
              <a:r>
                <a:rPr lang="ja-JP" altLang="en-US" b="1">
                  <a:latin typeface="ＭＳ Ｐゴシック" pitchFamily="50" charset="-128"/>
                </a:rPr>
                <a:t>当日は税理士 塩見真佑氏と瀬戸口陽子氏をお招きし、事例を交えて分かりやすくお話しいただきます。</a:t>
              </a:r>
              <a:endParaRPr lang="en-US" altLang="ja-JP" b="1">
                <a:latin typeface="ＭＳ Ｐゴシック" pitchFamily="50" charset="-128"/>
              </a:endParaRPr>
            </a:p>
            <a:p>
              <a:pPr algn="l">
                <a:lnSpc>
                  <a:spcPct val="110000"/>
                </a:lnSpc>
              </a:pPr>
              <a:r>
                <a:rPr lang="ja-JP" altLang="en-US" b="1">
                  <a:latin typeface="ＭＳ Ｐゴシック" pitchFamily="50" charset="-128"/>
                </a:rPr>
                <a:t>セミナー参加費は無料となっておりますので、お気軽にご来場下さい</a:t>
              </a:r>
              <a:r>
                <a:rPr lang="ja-JP" altLang="en-US" sz="1100" b="1">
                  <a:latin typeface="ＭＳ Ｐゴシック" pitchFamily="50" charset="-128"/>
                </a:rPr>
                <a:t>。　</a:t>
              </a:r>
              <a:r>
                <a:rPr lang="ja-JP" altLang="en-US" sz="1100" b="1">
                  <a:latin typeface="HGP行書体" pitchFamily="66" charset="-128"/>
                  <a:ea typeface="HGP行書体" pitchFamily="66" charset="-128"/>
                </a:rPr>
                <a:t>　　　　　　　　　　　　　　　　　　　　　　　　　　　　　　　　　　　　　　　　　　　　　　　　　　　　</a:t>
              </a:r>
              <a:r>
                <a:rPr lang="ja-JP" altLang="en-US" sz="1100" b="1"/>
                <a:t>　　　</a:t>
              </a:r>
            </a:p>
          </p:txBody>
        </p:sp>
        <p:sp>
          <p:nvSpPr>
            <p:cNvPr id="10256" name="Text Box 193"/>
            <p:cNvSpPr txBox="1">
              <a:spLocks noChangeArrowheads="1"/>
            </p:cNvSpPr>
            <p:nvPr/>
          </p:nvSpPr>
          <p:spPr bwMode="auto">
            <a:xfrm>
              <a:off x="63" y="4416"/>
              <a:ext cx="4032" cy="180"/>
            </a:xfrm>
            <a:prstGeom prst="rect">
              <a:avLst/>
            </a:prstGeom>
            <a:noFill/>
            <a:ln w="9525">
              <a:noFill/>
              <a:miter lim="800000"/>
              <a:headEnd/>
              <a:tailEnd/>
            </a:ln>
          </p:spPr>
          <p:txBody>
            <a:bodyPr/>
            <a:lstStyle/>
            <a:p>
              <a:pPr indent="85725" algn="l">
                <a:lnSpc>
                  <a:spcPct val="110000"/>
                </a:lnSpc>
              </a:pPr>
              <a:r>
                <a:rPr lang="ja-JP" altLang="en-US">
                  <a:latin typeface="ＭＳ Ｐゴシック" pitchFamily="50" charset="-128"/>
                </a:rPr>
                <a:t>・お申込は、お電話、</a:t>
              </a:r>
              <a:r>
                <a:rPr lang="en-US" altLang="ja-JP">
                  <a:latin typeface="ＭＳ Ｐゴシック" pitchFamily="50" charset="-128"/>
                </a:rPr>
                <a:t>FAX</a:t>
              </a:r>
              <a:r>
                <a:rPr lang="ja-JP" altLang="en-US">
                  <a:latin typeface="ＭＳ Ｐゴシック" pitchFamily="50" charset="-128"/>
                </a:rPr>
                <a:t>にて承ります。</a:t>
              </a:r>
              <a:r>
                <a:rPr lang="en-US" altLang="ja-JP">
                  <a:latin typeface="ＭＳ Ｐゴシック" pitchFamily="50" charset="-128"/>
                </a:rPr>
                <a:t>FAX</a:t>
              </a:r>
              <a:r>
                <a:rPr lang="ja-JP" altLang="en-US">
                  <a:latin typeface="ＭＳ Ｐゴシック" pitchFamily="50" charset="-128"/>
                </a:rPr>
                <a:t>でお申込の場合は裏面の申込書をご記入の上、 送信してください。</a:t>
              </a:r>
            </a:p>
          </p:txBody>
        </p:sp>
        <p:sp>
          <p:nvSpPr>
            <p:cNvPr id="10257" name="Text Box 194"/>
            <p:cNvSpPr txBox="1">
              <a:spLocks noChangeArrowheads="1"/>
            </p:cNvSpPr>
            <p:nvPr/>
          </p:nvSpPr>
          <p:spPr bwMode="auto">
            <a:xfrm>
              <a:off x="135" y="4506"/>
              <a:ext cx="4081" cy="621"/>
            </a:xfrm>
            <a:prstGeom prst="rect">
              <a:avLst/>
            </a:prstGeom>
            <a:noFill/>
            <a:ln w="9525">
              <a:noFill/>
              <a:miter lim="800000"/>
              <a:headEnd/>
              <a:tailEnd/>
            </a:ln>
          </p:spPr>
          <p:txBody>
            <a:bodyPr/>
            <a:lstStyle/>
            <a:p>
              <a:pPr algn="l">
                <a:lnSpc>
                  <a:spcPct val="110000"/>
                </a:lnSpc>
              </a:pPr>
              <a:r>
                <a:rPr lang="en-US" altLang="ja-JP" sz="700">
                  <a:latin typeface="Arial" pitchFamily="34" charset="0"/>
                </a:rPr>
                <a:t>【</a:t>
              </a:r>
              <a:r>
                <a:rPr lang="ja-JP" altLang="en-US" sz="700">
                  <a:latin typeface="Arial" pitchFamily="34" charset="0"/>
                </a:rPr>
                <a:t>ご留意いただきたい点</a:t>
              </a:r>
              <a:r>
                <a:rPr lang="en-US" altLang="ja-JP" sz="700">
                  <a:latin typeface="Arial" pitchFamily="34" charset="0"/>
                </a:rPr>
                <a:t>】</a:t>
              </a:r>
            </a:p>
            <a:p>
              <a:pPr algn="l">
                <a:lnSpc>
                  <a:spcPct val="110000"/>
                </a:lnSpc>
              </a:pPr>
              <a:r>
                <a:rPr lang="ja-JP" altLang="en-US" sz="700">
                  <a:latin typeface="Arial" pitchFamily="34" charset="0"/>
                </a:rPr>
                <a:t>・</a:t>
              </a:r>
              <a:r>
                <a:rPr lang="ja-JP" altLang="en-US" sz="700">
                  <a:latin typeface="ＭＳ Ｐゴシック" pitchFamily="50" charset="-128"/>
                </a:rPr>
                <a:t>本セミナーではみなと銀行・積水ハウスの商品・サービス等の紹介や勧誘は行いません。</a:t>
              </a:r>
            </a:p>
            <a:p>
              <a:pPr algn="l">
                <a:lnSpc>
                  <a:spcPct val="110000"/>
                </a:lnSpc>
              </a:pPr>
              <a:r>
                <a:rPr lang="ja-JP" altLang="en-US" sz="700"/>
                <a:t>・本セミナーでは一般的な不動産取引事例について紹介しておりますが、具体的な不動産取引については専門の不動産会社へ、</a:t>
              </a:r>
            </a:p>
            <a:p>
              <a:pPr algn="l">
                <a:lnSpc>
                  <a:spcPct val="110000"/>
                </a:lnSpc>
              </a:pPr>
              <a:r>
                <a:rPr lang="ja-JP" altLang="en-US" sz="700"/>
                <a:t>　 税務内容については税理士等専門家へご相談ください。　</a:t>
              </a:r>
            </a:p>
            <a:p>
              <a:pPr algn="l">
                <a:lnSpc>
                  <a:spcPct val="110000"/>
                </a:lnSpc>
              </a:pPr>
              <a:r>
                <a:rPr lang="ja-JP" altLang="en-US" sz="700">
                  <a:latin typeface="ＭＳ Ｐゴシック" pitchFamily="50" charset="-128"/>
                </a:rPr>
                <a:t>・各種ローンのご利用にあたっては所定の条件があります。また所定の手数料等が必要です。審査の結果によっては、お申込を</a:t>
              </a:r>
            </a:p>
            <a:p>
              <a:pPr algn="l">
                <a:lnSpc>
                  <a:spcPct val="110000"/>
                </a:lnSpc>
              </a:pPr>
              <a:r>
                <a:rPr lang="ja-JP" altLang="en-US" sz="700">
                  <a:latin typeface="ＭＳ Ｐゴシック" pitchFamily="50" charset="-128"/>
                </a:rPr>
                <a:t>　 お断りする場合や商品・サービスをご利用いただけない場合がございます。</a:t>
              </a:r>
            </a:p>
            <a:p>
              <a:pPr algn="l">
                <a:lnSpc>
                  <a:spcPct val="110000"/>
                </a:lnSpc>
              </a:pPr>
              <a:r>
                <a:rPr lang="ja-JP" altLang="en-US" sz="700">
                  <a:latin typeface="ＭＳ Ｐゴシック" pitchFamily="50" charset="-128"/>
                </a:rPr>
                <a:t>・くわしくは、店頭の各商品の説明書等を必ずご覧ください。</a:t>
              </a:r>
            </a:p>
          </p:txBody>
        </p:sp>
        <p:grpSp>
          <p:nvGrpSpPr>
            <p:cNvPr id="10258" name="Group 225"/>
            <p:cNvGrpSpPr>
              <a:grpSpLocks/>
            </p:cNvGrpSpPr>
            <p:nvPr/>
          </p:nvGrpSpPr>
          <p:grpSpPr bwMode="auto">
            <a:xfrm>
              <a:off x="-108" y="5054"/>
              <a:ext cx="4581" cy="1215"/>
              <a:chOff x="-108" y="5054"/>
              <a:chExt cx="4581" cy="1215"/>
            </a:xfrm>
          </p:grpSpPr>
          <p:sp>
            <p:nvSpPr>
              <p:cNvPr id="10259" name="Rectangle 216"/>
              <p:cNvSpPr>
                <a:spLocks noChangeArrowheads="1"/>
              </p:cNvSpPr>
              <p:nvPr/>
            </p:nvSpPr>
            <p:spPr bwMode="auto">
              <a:xfrm>
                <a:off x="-108" y="5181"/>
                <a:ext cx="4581" cy="1088"/>
              </a:xfrm>
              <a:prstGeom prst="rect">
                <a:avLst/>
              </a:prstGeom>
              <a:solidFill>
                <a:schemeClr val="bg1"/>
              </a:solidFill>
              <a:ln w="9525" algn="ctr">
                <a:solidFill>
                  <a:schemeClr val="bg1"/>
                </a:solidFill>
                <a:miter lim="800000"/>
                <a:headEnd/>
                <a:tailEnd/>
              </a:ln>
            </p:spPr>
            <p:txBody>
              <a:bodyPr wrap="none" anchor="ctr"/>
              <a:lstStyle/>
              <a:p>
                <a:endParaRPr lang="ja-JP" altLang="en-US"/>
              </a:p>
            </p:txBody>
          </p:sp>
          <p:sp>
            <p:nvSpPr>
              <p:cNvPr id="10260" name="AutoShape 187"/>
              <p:cNvSpPr>
                <a:spLocks noChangeArrowheads="1"/>
              </p:cNvSpPr>
              <p:nvPr/>
            </p:nvSpPr>
            <p:spPr bwMode="auto">
              <a:xfrm>
                <a:off x="119" y="5054"/>
                <a:ext cx="1361" cy="136"/>
              </a:xfrm>
              <a:prstGeom prst="roundRect">
                <a:avLst>
                  <a:gd name="adj" fmla="val 50000"/>
                </a:avLst>
              </a:prstGeom>
              <a:solidFill>
                <a:schemeClr val="bg1"/>
              </a:solidFill>
              <a:ln w="9525">
                <a:noFill/>
                <a:round/>
                <a:headEnd/>
                <a:tailEnd/>
              </a:ln>
            </p:spPr>
            <p:txBody>
              <a:bodyPr anchor="ctr" anchorCtr="1"/>
              <a:lstStyle/>
              <a:p>
                <a:pPr marL="952500" indent="-952500" algn="l"/>
                <a:r>
                  <a:rPr lang="ja-JP" altLang="en-US" sz="1200" b="1">
                    <a:latin typeface="ＭＳ Ｐゴシック" pitchFamily="50" charset="-128"/>
                  </a:rPr>
                  <a:t>お問い合わせ・ご予約は</a:t>
                </a:r>
              </a:p>
            </p:txBody>
          </p:sp>
          <p:sp>
            <p:nvSpPr>
              <p:cNvPr id="10261" name="AutoShape 192"/>
              <p:cNvSpPr>
                <a:spLocks noChangeArrowheads="1"/>
              </p:cNvSpPr>
              <p:nvPr/>
            </p:nvSpPr>
            <p:spPr bwMode="auto">
              <a:xfrm>
                <a:off x="2296" y="5250"/>
                <a:ext cx="1951" cy="988"/>
              </a:xfrm>
              <a:prstGeom prst="roundRect">
                <a:avLst>
                  <a:gd name="adj" fmla="val 6986"/>
                </a:avLst>
              </a:prstGeom>
              <a:noFill/>
              <a:ln w="9525">
                <a:solidFill>
                  <a:schemeClr val="tx1"/>
                </a:solidFill>
                <a:round/>
                <a:headEnd/>
                <a:tailEnd/>
              </a:ln>
            </p:spPr>
            <p:txBody>
              <a:bodyPr/>
              <a:lstStyle/>
              <a:p>
                <a:pPr algn="l"/>
                <a:r>
                  <a:rPr lang="ja-JP" altLang="en-US" sz="1200">
                    <a:latin typeface="ＭＳ Ｐゴシック" pitchFamily="50" charset="-128"/>
                  </a:rPr>
                  <a:t>積水ハウス　兵庫シャーメゾン支店</a:t>
                </a:r>
              </a:p>
              <a:p>
                <a:pPr algn="l"/>
                <a:r>
                  <a:rPr lang="ja-JP" altLang="en-US" sz="1100">
                    <a:latin typeface="ＭＳ Ｐゴシック" pitchFamily="50" charset="-128"/>
                  </a:rPr>
                  <a:t>ＴＥＬ：</a:t>
                </a:r>
                <a:r>
                  <a:rPr lang="en-US" altLang="ja-JP" sz="1100">
                    <a:latin typeface="ＭＳ Ｐゴシック" pitchFamily="50" charset="-128"/>
                  </a:rPr>
                  <a:t>078-222-3990</a:t>
                </a:r>
                <a:r>
                  <a:rPr lang="ja-JP" altLang="en-US" sz="1100">
                    <a:latin typeface="ＭＳ Ｐゴシック" pitchFamily="50" charset="-128"/>
                  </a:rPr>
                  <a:t>　</a:t>
                </a:r>
                <a:r>
                  <a:rPr lang="en-US" altLang="ja-JP" sz="1100">
                    <a:latin typeface="ＭＳ Ｐゴシック" pitchFamily="50" charset="-128"/>
                  </a:rPr>
                  <a:t>FAX</a:t>
                </a:r>
                <a:r>
                  <a:rPr lang="ja-JP" altLang="en-US" sz="1100">
                    <a:latin typeface="ＭＳ Ｐゴシック" pitchFamily="50" charset="-128"/>
                  </a:rPr>
                  <a:t>：</a:t>
                </a:r>
                <a:r>
                  <a:rPr lang="en-US" altLang="ja-JP" sz="1100">
                    <a:latin typeface="ＭＳ Ｐゴシック" pitchFamily="50" charset="-128"/>
                  </a:rPr>
                  <a:t>078-222-3991</a:t>
                </a:r>
              </a:p>
              <a:p>
                <a:pPr algn="l"/>
                <a:r>
                  <a:rPr lang="ja-JP" altLang="en-US" sz="1100">
                    <a:latin typeface="ＭＳ Ｐゴシック" pitchFamily="50" charset="-128"/>
                  </a:rPr>
                  <a:t>フリーコール：</a:t>
                </a:r>
                <a:r>
                  <a:rPr lang="en-US" altLang="ja-JP" sz="1100">
                    <a:latin typeface="ＭＳ Ｐゴシック" pitchFamily="50" charset="-128"/>
                  </a:rPr>
                  <a:t>0120-222-219</a:t>
                </a:r>
              </a:p>
              <a:p>
                <a:pPr algn="l"/>
                <a:r>
                  <a:rPr lang="ja-JP" altLang="en-US" sz="1100">
                    <a:latin typeface="ＭＳ Ｐゴシック" pitchFamily="50" charset="-128"/>
                  </a:rPr>
                  <a:t>担当：藤田・渡辺　　　受付担当：芦田</a:t>
                </a:r>
              </a:p>
              <a:p>
                <a:pPr algn="l"/>
                <a:r>
                  <a:rPr lang="ja-JP" altLang="en-US" sz="1100">
                    <a:latin typeface="ＭＳ Ｐゴシック" pitchFamily="50" charset="-128"/>
                  </a:rPr>
                  <a:t>受付時間：平日</a:t>
                </a:r>
                <a:r>
                  <a:rPr lang="en-US" altLang="ja-JP" sz="1100">
                    <a:latin typeface="ＭＳ Ｐゴシック" pitchFamily="50" charset="-128"/>
                  </a:rPr>
                  <a:t>10</a:t>
                </a:r>
                <a:r>
                  <a:rPr lang="ja-JP" altLang="en-US" sz="1100">
                    <a:latin typeface="ＭＳ Ｐゴシック" pitchFamily="50" charset="-128"/>
                  </a:rPr>
                  <a:t>：</a:t>
                </a:r>
                <a:r>
                  <a:rPr lang="en-US" altLang="ja-JP" sz="1100">
                    <a:latin typeface="ＭＳ Ｐゴシック" pitchFamily="50" charset="-128"/>
                  </a:rPr>
                  <a:t>00</a:t>
                </a:r>
                <a:r>
                  <a:rPr lang="ja-JP" altLang="en-US" sz="1100">
                    <a:latin typeface="ＭＳ Ｐゴシック" pitchFamily="50" charset="-128"/>
                  </a:rPr>
                  <a:t>～</a:t>
                </a:r>
                <a:r>
                  <a:rPr lang="en-US" altLang="ja-JP" sz="1100">
                    <a:latin typeface="ＭＳ Ｐゴシック" pitchFamily="50" charset="-128"/>
                  </a:rPr>
                  <a:t>17</a:t>
                </a:r>
                <a:r>
                  <a:rPr lang="ja-JP" altLang="en-US" sz="1100">
                    <a:latin typeface="ＭＳ Ｐゴシック" pitchFamily="50" charset="-128"/>
                  </a:rPr>
                  <a:t>：</a:t>
                </a:r>
                <a:r>
                  <a:rPr lang="en-US" altLang="ja-JP" sz="1100">
                    <a:latin typeface="ＭＳ Ｐゴシック" pitchFamily="50" charset="-128"/>
                  </a:rPr>
                  <a:t>00</a:t>
                </a:r>
                <a:endParaRPr lang="en-US" altLang="ja-JP" sz="1400">
                  <a:latin typeface="ＭＳ Ｐゴシック" pitchFamily="50" charset="-128"/>
                </a:endParaRPr>
              </a:p>
              <a:p>
                <a:pPr algn="l"/>
                <a:endParaRPr lang="en-US" altLang="ja-JP">
                  <a:latin typeface="ＭＳ Ｐゴシック" pitchFamily="50" charset="-128"/>
                </a:endParaRPr>
              </a:p>
              <a:p>
                <a:pPr algn="l"/>
                <a:r>
                  <a:rPr lang="ja-JP" altLang="en-US" sz="800">
                    <a:latin typeface="ＭＳ Ｐゴシック" pitchFamily="50" charset="-128"/>
                  </a:rPr>
                  <a:t>一般社団法人不動産協会会員　</a:t>
                </a:r>
                <a:endParaRPr lang="en-US" altLang="ja-JP" sz="800">
                  <a:latin typeface="ＭＳ Ｐゴシック" pitchFamily="50" charset="-128"/>
                </a:endParaRPr>
              </a:p>
              <a:p>
                <a:pPr algn="l"/>
                <a:r>
                  <a:rPr lang="ja-JP" altLang="en-US" sz="800">
                    <a:latin typeface="ＭＳ Ｐゴシック" pitchFamily="50" charset="-128"/>
                  </a:rPr>
                  <a:t>公益社団法人首都圏不動産公正取引協議会加盟　</a:t>
                </a:r>
                <a:endParaRPr lang="en-US" altLang="ja-JP" sz="800">
                  <a:latin typeface="ＭＳ Ｐゴシック" pitchFamily="50" charset="-128"/>
                </a:endParaRPr>
              </a:p>
              <a:p>
                <a:pPr algn="l"/>
                <a:r>
                  <a:rPr lang="ja-JP" altLang="en-US" sz="800">
                    <a:latin typeface="ＭＳ Ｐゴシック" pitchFamily="50" charset="-128"/>
                  </a:rPr>
                  <a:t>宅建業免許：国土交通大臣免許（</a:t>
                </a:r>
                <a:r>
                  <a:rPr lang="en-US" altLang="ja-JP" sz="800">
                    <a:latin typeface="ＭＳ Ｐゴシック" pitchFamily="50" charset="-128"/>
                  </a:rPr>
                  <a:t>14</a:t>
                </a:r>
                <a:r>
                  <a:rPr lang="ja-JP" altLang="en-US" sz="800">
                    <a:latin typeface="ＭＳ Ｐゴシック" pitchFamily="50" charset="-128"/>
                  </a:rPr>
                  <a:t>）第</a:t>
                </a:r>
                <a:r>
                  <a:rPr lang="en-US" altLang="ja-JP" sz="800">
                    <a:latin typeface="ＭＳ Ｐゴシック" pitchFamily="50" charset="-128"/>
                  </a:rPr>
                  <a:t>540</a:t>
                </a:r>
                <a:r>
                  <a:rPr lang="ja-JP" altLang="en-US" sz="800">
                    <a:latin typeface="ＭＳ Ｐゴシック" pitchFamily="50" charset="-128"/>
                  </a:rPr>
                  <a:t>号　</a:t>
                </a:r>
                <a:endParaRPr lang="en-US" altLang="ja-JP" sz="800">
                  <a:latin typeface="ＭＳ Ｐゴシック" pitchFamily="50" charset="-128"/>
                </a:endParaRPr>
              </a:p>
              <a:p>
                <a:pPr algn="l"/>
                <a:r>
                  <a:rPr lang="ja-JP" altLang="en-US" sz="800">
                    <a:latin typeface="ＭＳ Ｐゴシック" pitchFamily="50" charset="-128"/>
                  </a:rPr>
                  <a:t>建設業許可：国土交通大臣許可（特・般・</a:t>
                </a:r>
                <a:r>
                  <a:rPr lang="en-US" altLang="ja-JP" sz="800">
                    <a:latin typeface="ＭＳ Ｐゴシック" pitchFamily="50" charset="-128"/>
                  </a:rPr>
                  <a:t>27</a:t>
                </a:r>
                <a:r>
                  <a:rPr lang="ja-JP" altLang="en-US" sz="800">
                    <a:latin typeface="ＭＳ Ｐゴシック" pitchFamily="50" charset="-128"/>
                  </a:rPr>
                  <a:t>）第</a:t>
                </a:r>
                <a:r>
                  <a:rPr lang="en-US" altLang="ja-JP" sz="800">
                    <a:latin typeface="ＭＳ Ｐゴシック" pitchFamily="50" charset="-128"/>
                  </a:rPr>
                  <a:t>5295</a:t>
                </a:r>
                <a:r>
                  <a:rPr lang="ja-JP" altLang="en-US" sz="800">
                    <a:latin typeface="ＭＳ Ｐゴシック" pitchFamily="50" charset="-128"/>
                  </a:rPr>
                  <a:t>号</a:t>
                </a:r>
                <a:endParaRPr lang="en-US" altLang="ja-JP" sz="800">
                  <a:latin typeface="ＭＳ Ｐゴシック" pitchFamily="50" charset="-128"/>
                </a:endParaRPr>
              </a:p>
              <a:p>
                <a:pPr algn="l"/>
                <a:r>
                  <a:rPr lang="ja-JP" altLang="en-US">
                    <a:latin typeface="ＭＳ Ｐゴシック" pitchFamily="50" charset="-128"/>
                  </a:rPr>
                  <a:t>　</a:t>
                </a:r>
                <a:endParaRPr lang="en-US" altLang="ja-JP" sz="800">
                  <a:latin typeface="ＭＳ Ｐゴシック" pitchFamily="50" charset="-128"/>
                </a:endParaRPr>
              </a:p>
              <a:p>
                <a:pPr algn="l"/>
                <a:endParaRPr lang="en-US" altLang="ja-JP" sz="1200">
                  <a:latin typeface="ＭＳ Ｐゴシック" pitchFamily="50" charset="-128"/>
                </a:endParaRPr>
              </a:p>
              <a:p>
                <a:pPr algn="l"/>
                <a:endParaRPr lang="en-US" altLang="ja-JP" sz="1200">
                  <a:latin typeface="ＭＳ Ｐゴシック" pitchFamily="50" charset="-128"/>
                </a:endParaRPr>
              </a:p>
              <a:p>
                <a:pPr algn="l"/>
                <a:endParaRPr lang="ja-JP" altLang="en-US" sz="1200">
                  <a:latin typeface="ＭＳ Ｐゴシック" pitchFamily="50" charset="-128"/>
                </a:endParaRPr>
              </a:p>
            </p:txBody>
          </p:sp>
          <p:sp>
            <p:nvSpPr>
              <p:cNvPr id="10262" name="AutoShape 224"/>
              <p:cNvSpPr>
                <a:spLocks noChangeArrowheads="1"/>
              </p:cNvSpPr>
              <p:nvPr/>
            </p:nvSpPr>
            <p:spPr bwMode="auto">
              <a:xfrm>
                <a:off x="48" y="5251"/>
                <a:ext cx="2186" cy="988"/>
              </a:xfrm>
              <a:prstGeom prst="roundRect">
                <a:avLst>
                  <a:gd name="adj" fmla="val 8602"/>
                </a:avLst>
              </a:prstGeom>
              <a:noFill/>
              <a:ln w="9525">
                <a:solidFill>
                  <a:schemeClr val="tx1"/>
                </a:solidFill>
                <a:round/>
                <a:headEnd/>
                <a:tailEnd/>
              </a:ln>
            </p:spPr>
            <p:txBody>
              <a:bodyPr/>
              <a:lstStyle/>
              <a:p>
                <a:pPr algn="l"/>
                <a:r>
                  <a:rPr lang="ja-JP" altLang="en-US" sz="1200">
                    <a:latin typeface="ＭＳ Ｐゴシック" pitchFamily="50" charset="-128"/>
                  </a:rPr>
                  <a:t>みなと銀行　西明石支店</a:t>
                </a:r>
              </a:p>
              <a:p>
                <a:pPr algn="l"/>
                <a:r>
                  <a:rPr lang="ja-JP" altLang="en-US" sz="1100">
                    <a:latin typeface="ＭＳ Ｐゴシック" pitchFamily="50" charset="-128"/>
                  </a:rPr>
                  <a:t>ＴＥＬ：</a:t>
                </a:r>
                <a:r>
                  <a:rPr lang="en-US" altLang="ja-JP" sz="1100">
                    <a:latin typeface="ＭＳ Ｐゴシック" pitchFamily="50" charset="-128"/>
                  </a:rPr>
                  <a:t>078-927-2895</a:t>
                </a:r>
                <a:r>
                  <a:rPr lang="ja-JP" altLang="en-US" sz="1100">
                    <a:latin typeface="ＭＳ Ｐゴシック" pitchFamily="50" charset="-128"/>
                  </a:rPr>
                  <a:t>　</a:t>
                </a:r>
                <a:r>
                  <a:rPr lang="en-US" altLang="ja-JP" sz="1100">
                    <a:latin typeface="ＭＳ Ｐゴシック" pitchFamily="50" charset="-128"/>
                  </a:rPr>
                  <a:t>FAX</a:t>
                </a:r>
                <a:r>
                  <a:rPr lang="ja-JP" altLang="en-US" sz="1100">
                    <a:latin typeface="ＭＳ Ｐゴシック" pitchFamily="50" charset="-128"/>
                  </a:rPr>
                  <a:t>：</a:t>
                </a:r>
                <a:r>
                  <a:rPr lang="en-US" altLang="ja-JP" sz="1100">
                    <a:latin typeface="ＭＳ Ｐゴシック" pitchFamily="50" charset="-128"/>
                  </a:rPr>
                  <a:t>078-927-9099</a:t>
                </a:r>
              </a:p>
              <a:p>
                <a:pPr algn="l"/>
                <a:r>
                  <a:rPr lang="ja-JP" altLang="en-US" sz="1100">
                    <a:latin typeface="ＭＳ Ｐゴシック" pitchFamily="50" charset="-128"/>
                  </a:rPr>
                  <a:t>担当：岩田・山口</a:t>
                </a:r>
              </a:p>
              <a:p>
                <a:pPr algn="l"/>
                <a:r>
                  <a:rPr lang="ja-JP" altLang="en-US" sz="1100">
                    <a:latin typeface="ＭＳ Ｐゴシック" pitchFamily="50" charset="-128"/>
                  </a:rPr>
                  <a:t>受付時間：平日</a:t>
                </a:r>
                <a:r>
                  <a:rPr lang="en-US" altLang="ja-JP" sz="1100">
                    <a:latin typeface="ＭＳ Ｐゴシック" pitchFamily="50" charset="-128"/>
                  </a:rPr>
                  <a:t>9</a:t>
                </a:r>
                <a:r>
                  <a:rPr lang="ja-JP" altLang="en-US" sz="1100">
                    <a:latin typeface="ＭＳ Ｐゴシック" pitchFamily="50" charset="-128"/>
                  </a:rPr>
                  <a:t>：</a:t>
                </a:r>
                <a:r>
                  <a:rPr lang="en-US" altLang="ja-JP" sz="1100">
                    <a:latin typeface="ＭＳ Ｐゴシック" pitchFamily="50" charset="-128"/>
                  </a:rPr>
                  <a:t>00 </a:t>
                </a:r>
                <a:r>
                  <a:rPr lang="ja-JP" altLang="en-US" sz="1100">
                    <a:latin typeface="ＭＳ Ｐゴシック" pitchFamily="50" charset="-128"/>
                  </a:rPr>
                  <a:t>～ </a:t>
                </a:r>
                <a:r>
                  <a:rPr lang="en-US" altLang="ja-JP" sz="1100">
                    <a:latin typeface="ＭＳ Ｐゴシック" pitchFamily="50" charset="-128"/>
                  </a:rPr>
                  <a:t>17</a:t>
                </a:r>
                <a:r>
                  <a:rPr lang="ja-JP" altLang="en-US" sz="1100">
                    <a:latin typeface="ＭＳ Ｐゴシック" pitchFamily="50" charset="-128"/>
                  </a:rPr>
                  <a:t>：</a:t>
                </a:r>
                <a:r>
                  <a:rPr lang="en-US" altLang="ja-JP" sz="1100">
                    <a:latin typeface="ＭＳ Ｐゴシック" pitchFamily="50" charset="-128"/>
                  </a:rPr>
                  <a:t>00</a:t>
                </a:r>
                <a:endParaRPr lang="ja-JP" altLang="en-US" sz="1100">
                  <a:latin typeface="ＭＳ Ｐゴシック" pitchFamily="50" charset="-128"/>
                </a:endParaRPr>
              </a:p>
              <a:p>
                <a:pPr algn="l"/>
                <a:endParaRPr lang="ja-JP" altLang="en-US" sz="1200">
                  <a:latin typeface="ＭＳ Ｐゴシック" pitchFamily="50" charset="-128"/>
                </a:endParaRPr>
              </a:p>
              <a:p>
                <a:pPr algn="l"/>
                <a:endParaRPr lang="en-US" altLang="ja-JP" sz="800">
                  <a:latin typeface="ＭＳ Ｐゴシック" pitchFamily="50" charset="-128"/>
                </a:endParaRPr>
              </a:p>
              <a:p>
                <a:pPr algn="l"/>
                <a:r>
                  <a:rPr lang="ja-JP" altLang="en-US" sz="800">
                    <a:latin typeface="ＭＳ Ｐゴシック" pitchFamily="50" charset="-128"/>
                  </a:rPr>
                  <a:t>株式会社みなと銀行</a:t>
                </a:r>
              </a:p>
              <a:p>
                <a:pPr algn="l"/>
                <a:r>
                  <a:rPr lang="ja-JP" altLang="en-US" sz="800">
                    <a:latin typeface="ＭＳ Ｐゴシック" pitchFamily="50" charset="-128"/>
                  </a:rPr>
                  <a:t>登録金融機関　近畿財務局長（登金）第</a:t>
                </a:r>
                <a:r>
                  <a:rPr lang="en-US" altLang="ja-JP" sz="800">
                    <a:latin typeface="ＭＳ Ｐゴシック" pitchFamily="50" charset="-128"/>
                  </a:rPr>
                  <a:t>22</a:t>
                </a:r>
                <a:r>
                  <a:rPr lang="ja-JP" altLang="en-US" sz="800">
                    <a:latin typeface="ＭＳ Ｐゴシック" pitchFamily="50" charset="-128"/>
                  </a:rPr>
                  <a:t>号</a:t>
                </a:r>
              </a:p>
              <a:p>
                <a:pPr algn="l"/>
                <a:r>
                  <a:rPr lang="ja-JP" altLang="en-US" sz="800"/>
                  <a:t>加入協会　日本証券業協会、一般社団法人金融先物取引業協会</a:t>
                </a:r>
              </a:p>
              <a:p>
                <a:pPr algn="l"/>
                <a:r>
                  <a:rPr lang="ja-JP" altLang="en-US"/>
                  <a:t>　　　　　　　</a:t>
                </a:r>
              </a:p>
            </p:txBody>
          </p:sp>
        </p:grpSp>
      </p:grpSp>
      <p:sp>
        <p:nvSpPr>
          <p:cNvPr id="10243" name="テキスト ボックス 19"/>
          <p:cNvSpPr txBox="1">
            <a:spLocks noChangeArrowheads="1"/>
          </p:cNvSpPr>
          <p:nvPr/>
        </p:nvSpPr>
        <p:spPr bwMode="auto">
          <a:xfrm>
            <a:off x="285750" y="1809750"/>
            <a:ext cx="6286500" cy="3570288"/>
          </a:xfrm>
          <a:prstGeom prst="rect">
            <a:avLst/>
          </a:prstGeom>
          <a:solidFill>
            <a:schemeClr val="bg1"/>
          </a:solidFill>
          <a:ln w="9525">
            <a:solidFill>
              <a:schemeClr val="tx1"/>
            </a:solidFill>
            <a:miter lim="800000"/>
            <a:headEnd/>
            <a:tailEnd/>
          </a:ln>
        </p:spPr>
        <p:txBody>
          <a:bodyPr>
            <a:spAutoFit/>
          </a:bodyPr>
          <a:lstStyle/>
          <a:p>
            <a:pPr algn="l"/>
            <a:r>
              <a:rPr lang="ja-JP" altLang="en-US" sz="1600">
                <a:latin typeface="HGP明朝B" pitchFamily="18" charset="-128"/>
                <a:ea typeface="HGP明朝B" pitchFamily="18" charset="-128"/>
              </a:rPr>
              <a:t>　　　　　　　　　　</a:t>
            </a:r>
            <a:endParaRPr lang="en-US" altLang="ja-JP" sz="1600">
              <a:latin typeface="HGP明朝B" pitchFamily="18" charset="-128"/>
              <a:ea typeface="HGP明朝B" pitchFamily="18" charset="-128"/>
            </a:endParaRPr>
          </a:p>
          <a:p>
            <a:pPr algn="l"/>
            <a:r>
              <a:rPr lang="en-US" altLang="ja-JP" sz="1600">
                <a:latin typeface="HGP明朝B" pitchFamily="18" charset="-128"/>
                <a:ea typeface="HGP明朝B" pitchFamily="18" charset="-128"/>
              </a:rPr>
              <a:t>                   </a:t>
            </a:r>
            <a:r>
              <a:rPr lang="ja-JP" altLang="en-US" sz="2000">
                <a:latin typeface="HGP明朝B" pitchFamily="18" charset="-128"/>
                <a:ea typeface="HGP明朝B" pitchFamily="18" charset="-128"/>
              </a:rPr>
              <a:t>１月２３日（水）</a:t>
            </a:r>
            <a:r>
              <a:rPr lang="ja-JP" altLang="en-US" sz="1600">
                <a:latin typeface="HGP明朝B" pitchFamily="18" charset="-128"/>
                <a:ea typeface="HGP明朝B" pitchFamily="18" charset="-128"/>
              </a:rPr>
              <a:t>１３：００～１６：００</a:t>
            </a:r>
            <a:endParaRPr lang="en-US" altLang="ja-JP" sz="1600">
              <a:latin typeface="HGP明朝B" pitchFamily="18" charset="-128"/>
              <a:ea typeface="HGP明朝B" pitchFamily="18" charset="-128"/>
            </a:endParaRPr>
          </a:p>
          <a:p>
            <a:pPr algn="l"/>
            <a:endParaRPr lang="en-US" altLang="ja-JP" sz="1600">
              <a:latin typeface="HGP明朝B" pitchFamily="18" charset="-128"/>
              <a:ea typeface="HGP明朝B" pitchFamily="18" charset="-128"/>
            </a:endParaRPr>
          </a:p>
          <a:p>
            <a:pPr algn="l"/>
            <a:r>
              <a:rPr lang="ja-JP" altLang="en-US" sz="1600">
                <a:latin typeface="HGP明朝B" pitchFamily="18" charset="-128"/>
                <a:ea typeface="HGP明朝B" pitchFamily="18" charset="-128"/>
              </a:rPr>
              <a:t>　　　　　 　　　　みなと銀行　西明石支店　４階</a:t>
            </a:r>
            <a:endParaRPr lang="en-US" altLang="ja-JP" sz="1600">
              <a:latin typeface="HGP明朝B" pitchFamily="18" charset="-128"/>
              <a:ea typeface="HGP明朝B" pitchFamily="18" charset="-128"/>
            </a:endParaRPr>
          </a:p>
          <a:p>
            <a:pPr algn="l"/>
            <a:r>
              <a:rPr lang="ja-JP" altLang="en-US" sz="1600">
                <a:latin typeface="HGP明朝B" pitchFamily="18" charset="-128"/>
                <a:ea typeface="HGP明朝B" pitchFamily="18" charset="-128"/>
              </a:rPr>
              <a:t>　　　　　　　　　　</a:t>
            </a:r>
            <a:endParaRPr lang="en-US" altLang="ja-JP" sz="1600">
              <a:latin typeface="HGP明朝B" pitchFamily="18" charset="-128"/>
              <a:ea typeface="HGP明朝B" pitchFamily="18" charset="-128"/>
            </a:endParaRPr>
          </a:p>
          <a:p>
            <a:pPr algn="l"/>
            <a:r>
              <a:rPr lang="ja-JP" altLang="en-US" sz="1600">
                <a:latin typeface="HGP明朝B" pitchFamily="18" charset="-128"/>
                <a:ea typeface="HGP明朝B" pitchFamily="18" charset="-128"/>
              </a:rPr>
              <a:t>　　　　　　　　　　３０名（事前予約制）</a:t>
            </a:r>
            <a:endParaRPr lang="en-US" altLang="ja-JP" sz="1600">
              <a:latin typeface="HGP明朝B" pitchFamily="18" charset="-128"/>
              <a:ea typeface="HGP明朝B" pitchFamily="18" charset="-128"/>
            </a:endParaRPr>
          </a:p>
          <a:p>
            <a:pPr algn="l"/>
            <a:r>
              <a:rPr lang="ja-JP" altLang="en-US" sz="1600">
                <a:latin typeface="HGP明朝B" pitchFamily="18" charset="-128"/>
                <a:ea typeface="HGP明朝B" pitchFamily="18" charset="-128"/>
              </a:rPr>
              <a:t>　　　　　　　　　 </a:t>
            </a:r>
            <a:r>
              <a:rPr lang="en-US" altLang="ja-JP" sz="1600">
                <a:latin typeface="HGP明朝B" pitchFamily="18" charset="-128"/>
                <a:ea typeface="HGP明朝B" pitchFamily="18" charset="-128"/>
              </a:rPr>
              <a:t>※</a:t>
            </a:r>
            <a:r>
              <a:rPr lang="ja-JP" altLang="en-US" sz="1600">
                <a:latin typeface="HGP明朝B" pitchFamily="18" charset="-128"/>
                <a:ea typeface="HGP明朝B" pitchFamily="18" charset="-128"/>
              </a:rPr>
              <a:t>申込締切日１月２１日（月）　</a:t>
            </a:r>
            <a:endParaRPr lang="en-US" altLang="ja-JP" sz="1600">
              <a:latin typeface="HGP明朝B" pitchFamily="18" charset="-128"/>
              <a:ea typeface="HGP明朝B" pitchFamily="18" charset="-128"/>
            </a:endParaRPr>
          </a:p>
          <a:p>
            <a:pPr algn="l"/>
            <a:r>
              <a:rPr lang="en-US" altLang="ja-JP" sz="1600">
                <a:latin typeface="HGP明朝B" pitchFamily="18" charset="-128"/>
                <a:ea typeface="HGP明朝B" pitchFamily="18" charset="-128"/>
              </a:rPr>
              <a:t>                    </a:t>
            </a:r>
            <a:r>
              <a:rPr lang="en-US" altLang="ja-JP" sz="2000">
                <a:latin typeface="HGP明朝B" pitchFamily="18" charset="-128"/>
                <a:ea typeface="HGP明朝B" pitchFamily="18" charset="-128"/>
              </a:rPr>
              <a:t>『</a:t>
            </a:r>
            <a:r>
              <a:rPr lang="ja-JP" altLang="en-US" sz="2000">
                <a:latin typeface="HGP明朝B" pitchFamily="18" charset="-128"/>
                <a:ea typeface="HGP明朝B" pitchFamily="18" charset="-128"/>
              </a:rPr>
              <a:t>不動産を活かした相続対策セミナー</a:t>
            </a:r>
            <a:r>
              <a:rPr lang="en-US" altLang="ja-JP" sz="2000">
                <a:latin typeface="HGP明朝B" pitchFamily="18" charset="-128"/>
                <a:ea typeface="HGP明朝B" pitchFamily="18" charset="-128"/>
              </a:rPr>
              <a:t>』</a:t>
            </a:r>
            <a:endParaRPr lang="en-US" altLang="ja-JP" sz="1600">
              <a:latin typeface="HGP明朝B" pitchFamily="18" charset="-128"/>
              <a:ea typeface="HGP明朝B" pitchFamily="18" charset="-128"/>
            </a:endParaRPr>
          </a:p>
          <a:p>
            <a:pPr algn="l"/>
            <a:r>
              <a:rPr lang="ja-JP" altLang="en-US" sz="1600">
                <a:latin typeface="HGP明朝B" pitchFamily="18" charset="-128"/>
                <a:ea typeface="HGP明朝B" pitchFamily="18" charset="-128"/>
              </a:rPr>
              <a:t>　　　　　　　　　　</a:t>
            </a:r>
            <a:r>
              <a:rPr lang="ja-JP" altLang="en-US" sz="1100">
                <a:latin typeface="HGP明朝B" pitchFamily="18" charset="-128"/>
                <a:ea typeface="HGP明朝B" pitchFamily="18" charset="-128"/>
              </a:rPr>
              <a:t>税理士法人ソラシド 　代表社員税理士　 塩見 真佑 氏</a:t>
            </a:r>
            <a:endParaRPr lang="en-US" altLang="ja-JP" sz="1100">
              <a:latin typeface="HGP明朝B" pitchFamily="18" charset="-128"/>
              <a:ea typeface="HGP明朝B" pitchFamily="18" charset="-128"/>
            </a:endParaRPr>
          </a:p>
          <a:p>
            <a:pPr algn="l"/>
            <a:r>
              <a:rPr lang="ja-JP" altLang="en-US" sz="1100">
                <a:latin typeface="HGP明朝B" pitchFamily="18" charset="-128"/>
                <a:ea typeface="HGP明朝B" pitchFamily="18" charset="-128"/>
              </a:rPr>
              <a:t>　　　　　　　　　　　　　　</a:t>
            </a:r>
            <a:endParaRPr lang="en-US" altLang="ja-JP" sz="1100">
              <a:latin typeface="HGP明朝B" pitchFamily="18" charset="-128"/>
              <a:ea typeface="HGP明朝B" pitchFamily="18" charset="-128"/>
            </a:endParaRPr>
          </a:p>
          <a:p>
            <a:pPr algn="l"/>
            <a:r>
              <a:rPr lang="en-US" altLang="ja-JP" sz="1100">
                <a:latin typeface="HGP明朝B" pitchFamily="18" charset="-128"/>
                <a:ea typeface="HGP明朝B" pitchFamily="18" charset="-128"/>
              </a:rPr>
              <a:t>                            </a:t>
            </a:r>
            <a:r>
              <a:rPr lang="ja-JP" altLang="en-US" sz="1100">
                <a:latin typeface="HGP明朝B" pitchFamily="18" charset="-128"/>
                <a:ea typeface="HGP明朝B" pitchFamily="18" charset="-128"/>
              </a:rPr>
              <a:t> </a:t>
            </a:r>
            <a:r>
              <a:rPr lang="en-US" altLang="ja-JP" sz="2000">
                <a:latin typeface="HGP明朝B" pitchFamily="18" charset="-128"/>
                <a:ea typeface="HGP明朝B" pitchFamily="18" charset="-128"/>
              </a:rPr>
              <a:t>『2019</a:t>
            </a:r>
            <a:r>
              <a:rPr lang="ja-JP" altLang="en-US" sz="2000">
                <a:latin typeface="HGP明朝B" pitchFamily="18" charset="-128"/>
                <a:ea typeface="HGP明朝B" pitchFamily="18" charset="-128"/>
              </a:rPr>
              <a:t>年度税制改正セミナー</a:t>
            </a:r>
            <a:r>
              <a:rPr lang="en-US" altLang="ja-JP" sz="2000">
                <a:latin typeface="HGP明朝B" pitchFamily="18" charset="-128"/>
                <a:ea typeface="HGP明朝B" pitchFamily="18" charset="-128"/>
              </a:rPr>
              <a:t>』</a:t>
            </a:r>
          </a:p>
          <a:p>
            <a:pPr algn="l"/>
            <a:r>
              <a:rPr lang="ja-JP" altLang="en-US" sz="1100">
                <a:latin typeface="HGP明朝B" pitchFamily="18" charset="-128"/>
                <a:ea typeface="HGP明朝B" pitchFamily="18" charset="-128"/>
              </a:rPr>
              <a:t>　　　　　　　　　　　　　　　税理士法人ソラシド　代表社員税理士　　瀬戸口 陽子 氏</a:t>
            </a:r>
            <a:endParaRPr lang="en-US" altLang="ja-JP" sz="1100">
              <a:latin typeface="HGP明朝B" pitchFamily="18" charset="-128"/>
              <a:ea typeface="HGP明朝B" pitchFamily="18" charset="-128"/>
            </a:endParaRPr>
          </a:p>
          <a:p>
            <a:pPr algn="l"/>
            <a:r>
              <a:rPr lang="ja-JP" altLang="en-US" sz="1600">
                <a:latin typeface="HGP明朝B" pitchFamily="18" charset="-128"/>
                <a:ea typeface="HGP明朝B" pitchFamily="18" charset="-128"/>
              </a:rPr>
              <a:t>　　　　　　　　　　</a:t>
            </a:r>
            <a:endParaRPr lang="en-US" altLang="ja-JP" sz="1600">
              <a:latin typeface="HGP明朝B" pitchFamily="18" charset="-128"/>
              <a:ea typeface="HGP明朝B" pitchFamily="18" charset="-128"/>
            </a:endParaRPr>
          </a:p>
          <a:p>
            <a:pPr algn="l"/>
            <a:endParaRPr lang="en-US" altLang="ja-JP" sz="1600">
              <a:latin typeface="HGP明朝B" pitchFamily="18" charset="-128"/>
              <a:ea typeface="HGP明朝B" pitchFamily="18" charset="-128"/>
            </a:endParaRPr>
          </a:p>
        </p:txBody>
      </p:sp>
      <p:sp>
        <p:nvSpPr>
          <p:cNvPr id="10244" name="テキスト ボックス 11"/>
          <p:cNvSpPr txBox="1">
            <a:spLocks noChangeArrowheads="1"/>
          </p:cNvSpPr>
          <p:nvPr/>
        </p:nvSpPr>
        <p:spPr bwMode="auto">
          <a:xfrm>
            <a:off x="285750" y="309563"/>
            <a:ext cx="6286500" cy="584200"/>
          </a:xfrm>
          <a:prstGeom prst="rect">
            <a:avLst/>
          </a:prstGeom>
          <a:solidFill>
            <a:schemeClr val="bg1"/>
          </a:solidFill>
          <a:ln w="9525">
            <a:solidFill>
              <a:schemeClr val="tx1"/>
            </a:solidFill>
            <a:miter lim="800000"/>
            <a:headEnd/>
            <a:tailEnd/>
          </a:ln>
        </p:spPr>
        <p:txBody>
          <a:bodyPr>
            <a:spAutoFit/>
          </a:bodyPr>
          <a:lstStyle/>
          <a:p>
            <a:r>
              <a:rPr lang="ja-JP" altLang="en-US" sz="1600" b="1"/>
              <a:t>みなと銀行・積水ハウス共催セミナー</a:t>
            </a:r>
            <a:endParaRPr lang="en-US" altLang="ja-JP" sz="1600" b="1"/>
          </a:p>
          <a:p>
            <a:r>
              <a:rPr lang="ja-JP" altLang="en-US" sz="1600" b="1"/>
              <a:t>税理士による資産防衛に必要なお話</a:t>
            </a:r>
            <a:endParaRPr lang="en-US" altLang="ja-JP" sz="1600" b="1"/>
          </a:p>
        </p:txBody>
      </p:sp>
      <p:sp>
        <p:nvSpPr>
          <p:cNvPr id="10245" name="テキスト ボックス 12"/>
          <p:cNvSpPr txBox="1">
            <a:spLocks noChangeArrowheads="1"/>
          </p:cNvSpPr>
          <p:nvPr/>
        </p:nvSpPr>
        <p:spPr bwMode="auto">
          <a:xfrm>
            <a:off x="285750" y="5680075"/>
            <a:ext cx="6286500" cy="630238"/>
          </a:xfrm>
          <a:prstGeom prst="rect">
            <a:avLst/>
          </a:prstGeom>
          <a:noFill/>
          <a:ln w="9525">
            <a:solidFill>
              <a:schemeClr val="tx1"/>
            </a:solidFill>
            <a:miter lim="800000"/>
            <a:headEnd/>
            <a:tailEnd/>
          </a:ln>
        </p:spPr>
        <p:txBody>
          <a:bodyPr>
            <a:spAutoFit/>
          </a:bodyPr>
          <a:lstStyle/>
          <a:p>
            <a:pPr algn="l"/>
            <a:r>
              <a:rPr lang="en-US" altLang="ja-JP" sz="1100" b="1"/>
              <a:t>【</a:t>
            </a:r>
            <a:r>
              <a:rPr lang="ja-JP" altLang="en-US" sz="1100" b="1"/>
              <a:t>講師</a:t>
            </a:r>
            <a:r>
              <a:rPr lang="en-US" altLang="ja-JP" sz="1100" b="1"/>
              <a:t>】</a:t>
            </a:r>
            <a:r>
              <a:rPr lang="ja-JP" altLang="en-US" sz="1100" b="1"/>
              <a:t>税理士法人ソラシド　代表社員税理士　塩見　真佑　氏</a:t>
            </a:r>
            <a:endParaRPr lang="en-US" altLang="ja-JP" sz="1100" b="1"/>
          </a:p>
          <a:p>
            <a:pPr algn="l"/>
            <a:r>
              <a:rPr lang="ja-JP" altLang="en-US" sz="800" b="1"/>
              <a:t>　会社経営していた父親の影響もあり、大学在学中に税理士を志す。</a:t>
            </a:r>
            <a:endParaRPr lang="en-US" altLang="ja-JP" sz="800" b="1"/>
          </a:p>
          <a:p>
            <a:pPr algn="l"/>
            <a:r>
              <a:rPr lang="ja-JP" altLang="en-US" sz="800" b="1"/>
              <a:t>　関西学院大学大学院アカウンティングスクールにて、先代の恩師瀬戸口有雄先生に教授と教え子の関係で出会い、修了後、税理士資格取得。</a:t>
            </a:r>
            <a:endParaRPr lang="en-US" altLang="ja-JP" sz="800" b="1"/>
          </a:p>
          <a:p>
            <a:pPr algn="l"/>
            <a:r>
              <a:rPr lang="ja-JP" altLang="en-US" sz="800" b="1"/>
              <a:t>　２つの税理士法人勤務経験を経て現在に至る。</a:t>
            </a:r>
            <a:endParaRPr lang="en-US" altLang="ja-JP" sz="800" b="1"/>
          </a:p>
        </p:txBody>
      </p:sp>
      <p:sp>
        <p:nvSpPr>
          <p:cNvPr id="17" name="円/楕円 16"/>
          <p:cNvSpPr/>
          <p:nvPr/>
        </p:nvSpPr>
        <p:spPr>
          <a:xfrm>
            <a:off x="428625" y="2024063"/>
            <a:ext cx="1143000" cy="428625"/>
          </a:xfrm>
          <a:prstGeom prst="ellipse">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600" dirty="0">
                <a:solidFill>
                  <a:schemeClr val="tx1"/>
                </a:solidFill>
                <a:latin typeface="HGS明朝B" pitchFamily="18" charset="-128"/>
                <a:ea typeface="HGS明朝B" pitchFamily="18" charset="-128"/>
              </a:rPr>
              <a:t>日　時</a:t>
            </a:r>
          </a:p>
        </p:txBody>
      </p:sp>
      <p:sp>
        <p:nvSpPr>
          <p:cNvPr id="18" name="円/楕円 17"/>
          <p:cNvSpPr/>
          <p:nvPr/>
        </p:nvSpPr>
        <p:spPr>
          <a:xfrm>
            <a:off x="428625" y="2524125"/>
            <a:ext cx="1143000" cy="428625"/>
          </a:xfrm>
          <a:prstGeom prst="ellipse">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600" dirty="0">
                <a:solidFill>
                  <a:schemeClr val="tx1"/>
                </a:solidFill>
                <a:latin typeface="HGS明朝B" pitchFamily="18" charset="-128"/>
                <a:ea typeface="HGS明朝B" pitchFamily="18" charset="-128"/>
              </a:rPr>
              <a:t>場　所</a:t>
            </a:r>
          </a:p>
        </p:txBody>
      </p:sp>
      <p:sp>
        <p:nvSpPr>
          <p:cNvPr id="19" name="円/楕円 18"/>
          <p:cNvSpPr/>
          <p:nvPr/>
        </p:nvSpPr>
        <p:spPr>
          <a:xfrm>
            <a:off x="428625" y="3024188"/>
            <a:ext cx="1143000" cy="428625"/>
          </a:xfrm>
          <a:prstGeom prst="ellipse">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600" dirty="0">
                <a:solidFill>
                  <a:schemeClr val="tx1"/>
                </a:solidFill>
                <a:latin typeface="HGS明朝B" pitchFamily="18" charset="-128"/>
                <a:ea typeface="HGS明朝B" pitchFamily="18" charset="-128"/>
              </a:rPr>
              <a:t>定　員</a:t>
            </a:r>
          </a:p>
        </p:txBody>
      </p:sp>
      <p:sp>
        <p:nvSpPr>
          <p:cNvPr id="21" name="円/楕円 20"/>
          <p:cNvSpPr/>
          <p:nvPr/>
        </p:nvSpPr>
        <p:spPr>
          <a:xfrm>
            <a:off x="428625" y="3667125"/>
            <a:ext cx="1143000" cy="428625"/>
          </a:xfrm>
          <a:prstGeom prst="ellipse">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600" dirty="0">
                <a:solidFill>
                  <a:schemeClr val="tx1"/>
                </a:solidFill>
                <a:latin typeface="HGS明朝B" pitchFamily="18" charset="-128"/>
                <a:ea typeface="HGS明朝B" pitchFamily="18" charset="-128"/>
              </a:rPr>
              <a:t>第一部</a:t>
            </a:r>
          </a:p>
        </p:txBody>
      </p:sp>
      <p:sp>
        <p:nvSpPr>
          <p:cNvPr id="22" name="円/楕円 21"/>
          <p:cNvSpPr/>
          <p:nvPr/>
        </p:nvSpPr>
        <p:spPr>
          <a:xfrm>
            <a:off x="428625" y="4381500"/>
            <a:ext cx="1143000" cy="428625"/>
          </a:xfrm>
          <a:prstGeom prst="ellipse">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600" dirty="0">
                <a:solidFill>
                  <a:schemeClr val="tx1"/>
                </a:solidFill>
                <a:latin typeface="HGS明朝B" pitchFamily="18" charset="-128"/>
                <a:ea typeface="HGS明朝B" pitchFamily="18" charset="-128"/>
              </a:rPr>
              <a:t>第二部</a:t>
            </a:r>
          </a:p>
        </p:txBody>
      </p:sp>
      <p:sp>
        <p:nvSpPr>
          <p:cNvPr id="20" name="テキスト ボックス 19"/>
          <p:cNvSpPr txBox="1"/>
          <p:nvPr/>
        </p:nvSpPr>
        <p:spPr>
          <a:xfrm>
            <a:off x="1643063" y="2381250"/>
            <a:ext cx="3306762" cy="254000"/>
          </a:xfrm>
          <a:prstGeom prst="rect">
            <a:avLst/>
          </a:prstGeom>
          <a:noFill/>
        </p:spPr>
        <p:txBody>
          <a:bodyPr wrap="none">
            <a:spAutoFit/>
          </a:bodyPr>
          <a:lstStyle/>
          <a:p>
            <a:pPr>
              <a:defRPr/>
            </a:pPr>
            <a:r>
              <a:rPr lang="ja-JP" altLang="en-US" sz="1050" dirty="0">
                <a:latin typeface="HGP明朝B" pitchFamily="18" charset="-128"/>
                <a:ea typeface="HGP明朝B" pitchFamily="18" charset="-128"/>
              </a:rPr>
              <a:t>第一部：１３時～１４時１５分　　第二部：１４時３０分～１５時</a:t>
            </a:r>
          </a:p>
        </p:txBody>
      </p:sp>
      <p:sp>
        <p:nvSpPr>
          <p:cNvPr id="10252" name="テキスト ボックス 22"/>
          <p:cNvSpPr txBox="1">
            <a:spLocks noChangeArrowheads="1"/>
          </p:cNvSpPr>
          <p:nvPr/>
        </p:nvSpPr>
        <p:spPr bwMode="auto">
          <a:xfrm>
            <a:off x="1857375" y="4881563"/>
            <a:ext cx="2605088" cy="492125"/>
          </a:xfrm>
          <a:prstGeom prst="rect">
            <a:avLst/>
          </a:prstGeom>
          <a:noFill/>
          <a:ln w="9525">
            <a:noFill/>
            <a:miter lim="800000"/>
            <a:headEnd/>
            <a:tailEnd/>
          </a:ln>
        </p:spPr>
        <p:txBody>
          <a:bodyPr wrap="none">
            <a:spAutoFit/>
          </a:bodyPr>
          <a:lstStyle/>
          <a:p>
            <a:r>
              <a:rPr lang="en-US" altLang="ja-JP" sz="1500">
                <a:latin typeface="HGP明朝B" pitchFamily="18" charset="-128"/>
                <a:ea typeface="HGP明朝B" pitchFamily="18" charset="-128"/>
              </a:rPr>
              <a:t>『</a:t>
            </a:r>
            <a:r>
              <a:rPr lang="ja-JP" altLang="en-US" sz="1500">
                <a:latin typeface="HGP明朝B" pitchFamily="18" charset="-128"/>
                <a:ea typeface="HGP明朝B" pitchFamily="18" charset="-128"/>
              </a:rPr>
              <a:t>個別相談会・質問会</a:t>
            </a:r>
            <a:r>
              <a:rPr lang="en-US" altLang="ja-JP" sz="1500">
                <a:latin typeface="HGP明朝B" pitchFamily="18" charset="-128"/>
                <a:ea typeface="HGP明朝B" pitchFamily="18" charset="-128"/>
              </a:rPr>
              <a:t>』</a:t>
            </a:r>
          </a:p>
          <a:p>
            <a:r>
              <a:rPr lang="ja-JP" altLang="en-US" sz="1100">
                <a:latin typeface="HGP明朝B" pitchFamily="18" charset="-128"/>
                <a:ea typeface="HGP明朝B" pitchFamily="18" charset="-128"/>
              </a:rPr>
              <a:t>１５時～１６時</a:t>
            </a:r>
            <a:r>
              <a:rPr lang="ja-JP" altLang="en-US" sz="1100">
                <a:solidFill>
                  <a:srgbClr val="FF0000"/>
                </a:solidFill>
                <a:latin typeface="HGP明朝B" pitchFamily="18" charset="-128"/>
                <a:ea typeface="HGP明朝B" pitchFamily="18" charset="-128"/>
              </a:rPr>
              <a:t>（予約制・先着４組・各</a:t>
            </a:r>
            <a:r>
              <a:rPr lang="en-US" altLang="ja-JP" sz="1100">
                <a:solidFill>
                  <a:srgbClr val="FF0000"/>
                </a:solidFill>
                <a:latin typeface="HGP明朝B" pitchFamily="18" charset="-128"/>
                <a:ea typeface="HGP明朝B" pitchFamily="18" charset="-128"/>
              </a:rPr>
              <a:t>30</a:t>
            </a:r>
            <a:r>
              <a:rPr lang="ja-JP" altLang="en-US" sz="1100">
                <a:solidFill>
                  <a:srgbClr val="FF0000"/>
                </a:solidFill>
                <a:latin typeface="HGP明朝B" pitchFamily="18" charset="-128"/>
                <a:ea typeface="HGP明朝B" pitchFamily="18" charset="-128"/>
              </a:rPr>
              <a:t>分）　</a:t>
            </a:r>
          </a:p>
        </p:txBody>
      </p:sp>
      <p:sp>
        <p:nvSpPr>
          <p:cNvPr id="10253" name="テキスト ボックス 12"/>
          <p:cNvSpPr txBox="1">
            <a:spLocks noChangeArrowheads="1"/>
          </p:cNvSpPr>
          <p:nvPr/>
        </p:nvSpPr>
        <p:spPr bwMode="auto">
          <a:xfrm>
            <a:off x="285750" y="6310313"/>
            <a:ext cx="6286500" cy="630237"/>
          </a:xfrm>
          <a:prstGeom prst="rect">
            <a:avLst/>
          </a:prstGeom>
          <a:noFill/>
          <a:ln w="9525">
            <a:solidFill>
              <a:schemeClr val="tx1"/>
            </a:solidFill>
            <a:miter lim="800000"/>
            <a:headEnd/>
            <a:tailEnd/>
          </a:ln>
        </p:spPr>
        <p:txBody>
          <a:bodyPr>
            <a:spAutoFit/>
          </a:bodyPr>
          <a:lstStyle/>
          <a:p>
            <a:pPr algn="l"/>
            <a:r>
              <a:rPr lang="en-US" altLang="ja-JP" sz="1100" b="1"/>
              <a:t>【</a:t>
            </a:r>
            <a:r>
              <a:rPr lang="ja-JP" altLang="en-US" sz="1100" b="1"/>
              <a:t>講師</a:t>
            </a:r>
            <a:r>
              <a:rPr lang="en-US" altLang="ja-JP" sz="1100" b="1"/>
              <a:t>】</a:t>
            </a:r>
            <a:r>
              <a:rPr lang="ja-JP" altLang="en-US" sz="1100" b="1"/>
              <a:t>税理士法人ソラシド　代表社員税理士　瀬戸口　陽子　氏</a:t>
            </a:r>
            <a:endParaRPr lang="en-US" altLang="ja-JP" sz="1100" b="1"/>
          </a:p>
          <a:p>
            <a:pPr algn="l"/>
            <a:r>
              <a:rPr lang="ja-JP" altLang="en-US" sz="800" b="1"/>
              <a:t>　父の影響も有り、身近な人の役に立つ仕事がしたいという思いで、大学卒業後税理士を目指す。</a:t>
            </a:r>
            <a:endParaRPr lang="en-US" altLang="ja-JP" sz="800" b="1"/>
          </a:p>
          <a:p>
            <a:pPr algn="l"/>
            <a:r>
              <a:rPr lang="ja-JP" altLang="en-US" sz="800" b="1"/>
              <a:t>　勉強中、大阪の会計事務所で１年半勤務後、平成１９年１１月瀬戸口有雄税理士事務所入所、平成２１年税理士試験合格、</a:t>
            </a:r>
            <a:endParaRPr lang="en-US" altLang="ja-JP" sz="800" b="1"/>
          </a:p>
          <a:p>
            <a:pPr algn="l"/>
            <a:r>
              <a:rPr lang="ja-JP" altLang="en-US" sz="800" b="1"/>
              <a:t>　平成２２年税理士登録し現在に至る。</a:t>
            </a:r>
            <a:endParaRPr lang="en-US" altLang="ja-JP" sz="800" b="1"/>
          </a:p>
        </p:txBody>
      </p:sp>
      <p:pic>
        <p:nvPicPr>
          <p:cNvPr id="10254" name="Picture 19"/>
          <p:cNvPicPr>
            <a:picLocks noChangeAspect="1" noChangeArrowheads="1"/>
          </p:cNvPicPr>
          <p:nvPr/>
        </p:nvPicPr>
        <p:blipFill>
          <a:blip r:embed="rId2" cstate="print"/>
          <a:srcRect/>
          <a:stretch>
            <a:fillRect/>
          </a:stretch>
        </p:blipFill>
        <p:spPr bwMode="auto">
          <a:xfrm>
            <a:off x="5803900" y="3595688"/>
            <a:ext cx="696913" cy="928687"/>
          </a:xfrm>
          <a:prstGeom prst="rect">
            <a:avLst/>
          </a:prstGeom>
          <a:noFill/>
          <a:ln w="9525" algn="ctr">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7834" name="Group 10"/>
          <p:cNvGraphicFramePr>
            <a:graphicFrameLocks noGrp="1"/>
          </p:cNvGraphicFramePr>
          <p:nvPr/>
        </p:nvGraphicFramePr>
        <p:xfrm>
          <a:off x="188913" y="9417050"/>
          <a:ext cx="6480175" cy="287338"/>
        </p:xfrm>
        <a:graphic>
          <a:graphicData uri="http://schemas.openxmlformats.org/drawingml/2006/table">
            <a:tbl>
              <a:tblPr/>
              <a:tblGrid>
                <a:gridCol w="719137">
                  <a:extLst>
                    <a:ext uri="{9D8B030D-6E8A-4147-A177-3AD203B41FA5}">
                      <a16:colId xmlns:a16="http://schemas.microsoft.com/office/drawing/2014/main" val="20000"/>
                    </a:ext>
                  </a:extLst>
                </a:gridCol>
                <a:gridCol w="541338">
                  <a:extLst>
                    <a:ext uri="{9D8B030D-6E8A-4147-A177-3AD203B41FA5}">
                      <a16:colId xmlns:a16="http://schemas.microsoft.com/office/drawing/2014/main" val="20001"/>
                    </a:ext>
                  </a:extLst>
                </a:gridCol>
                <a:gridCol w="839787">
                  <a:extLst>
                    <a:ext uri="{9D8B030D-6E8A-4147-A177-3AD203B41FA5}">
                      <a16:colId xmlns:a16="http://schemas.microsoft.com/office/drawing/2014/main" val="20002"/>
                    </a:ext>
                  </a:extLst>
                </a:gridCol>
                <a:gridCol w="942975">
                  <a:extLst>
                    <a:ext uri="{9D8B030D-6E8A-4147-A177-3AD203B41FA5}">
                      <a16:colId xmlns:a16="http://schemas.microsoft.com/office/drawing/2014/main" val="20003"/>
                    </a:ext>
                  </a:extLst>
                </a:gridCol>
                <a:gridCol w="3436938">
                  <a:extLst>
                    <a:ext uri="{9D8B030D-6E8A-4147-A177-3AD203B41FA5}">
                      <a16:colId xmlns:a16="http://schemas.microsoft.com/office/drawing/2014/main" val="20004"/>
                    </a:ext>
                  </a:extLst>
                </a:gridCol>
              </a:tblGrid>
              <a:tr h="2873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charset="-128"/>
                        </a:rPr>
                        <a:t>受付日</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a:ln>
                          <a:noFill/>
                        </a:ln>
                        <a:solidFill>
                          <a:schemeClr val="tx1"/>
                        </a:solidFill>
                        <a:effectLst/>
                        <a:latin typeface="Arial" charset="0"/>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a:ln>
                          <a:noFill/>
                        </a:ln>
                        <a:solidFill>
                          <a:schemeClr val="tx1"/>
                        </a:solidFill>
                        <a:effectLst/>
                        <a:latin typeface="Arial" charset="0"/>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a:ln>
                          <a:noFill/>
                        </a:ln>
                        <a:solidFill>
                          <a:schemeClr val="tx1"/>
                        </a:solidFill>
                        <a:effectLst/>
                        <a:latin typeface="Arial" charset="0"/>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chemeClr val="tx1"/>
                        </a:solidFill>
                        <a:effectLst/>
                        <a:latin typeface="Arial" charset="0"/>
                        <a:ea typeface="ＭＳ Ｐゴシック"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11280" name="Rectangle 5"/>
          <p:cNvSpPr>
            <a:spLocks noChangeArrowheads="1"/>
          </p:cNvSpPr>
          <p:nvPr/>
        </p:nvSpPr>
        <p:spPr bwMode="auto">
          <a:xfrm>
            <a:off x="3346450" y="4697413"/>
            <a:ext cx="184150" cy="368300"/>
          </a:xfrm>
          <a:prstGeom prst="rect">
            <a:avLst/>
          </a:prstGeom>
          <a:noFill/>
          <a:ln w="9525" algn="ctr">
            <a:noFill/>
            <a:miter lim="800000"/>
            <a:headEnd/>
            <a:tailEnd/>
          </a:ln>
        </p:spPr>
        <p:txBody>
          <a:bodyPr wrap="none">
            <a:spAutoFit/>
          </a:bodyPr>
          <a:lstStyle/>
          <a:p>
            <a:pPr algn="l"/>
            <a:endParaRPr lang="ja-JP" altLang="ja-JP" sz="1800">
              <a:latin typeface="Arial" pitchFamily="34" charset="0"/>
            </a:endParaRPr>
          </a:p>
        </p:txBody>
      </p:sp>
      <p:sp>
        <p:nvSpPr>
          <p:cNvPr id="11281" name="Rectangle 28"/>
          <p:cNvSpPr>
            <a:spLocks noChangeArrowheads="1"/>
          </p:cNvSpPr>
          <p:nvPr/>
        </p:nvSpPr>
        <p:spPr bwMode="auto">
          <a:xfrm>
            <a:off x="1628775" y="1497013"/>
            <a:ext cx="3454400" cy="431800"/>
          </a:xfrm>
          <a:prstGeom prst="rect">
            <a:avLst/>
          </a:prstGeom>
          <a:noFill/>
          <a:ln w="9525" algn="ctr">
            <a:noFill/>
            <a:miter lim="800000"/>
            <a:headEnd/>
            <a:tailEnd/>
          </a:ln>
        </p:spPr>
        <p:txBody>
          <a:bodyPr/>
          <a:lstStyle/>
          <a:p>
            <a:pPr algn="l"/>
            <a:r>
              <a:rPr lang="ja-JP" altLang="en-US" sz="1900">
                <a:latin typeface="ＭＳ Ｐゴシック" pitchFamily="50" charset="-128"/>
              </a:rPr>
              <a:t>　　　</a:t>
            </a:r>
            <a:r>
              <a:rPr lang="en-US" altLang="ja-JP" sz="2000">
                <a:solidFill>
                  <a:srgbClr val="FF6600"/>
                </a:solidFill>
                <a:latin typeface="ＭＳ Ｐゴシック" pitchFamily="50" charset="-128"/>
              </a:rPr>
              <a:t>FAX</a:t>
            </a:r>
            <a:r>
              <a:rPr lang="ja-JP" altLang="en-US" sz="2000">
                <a:solidFill>
                  <a:srgbClr val="FF6600"/>
                </a:solidFill>
                <a:latin typeface="ＭＳ Ｐゴシック" pitchFamily="50" charset="-128"/>
              </a:rPr>
              <a:t>　</a:t>
            </a:r>
            <a:r>
              <a:rPr lang="en-US" altLang="ja-JP" sz="2000">
                <a:solidFill>
                  <a:srgbClr val="FF6600"/>
                </a:solidFill>
                <a:latin typeface="ＭＳ Ｐゴシック" pitchFamily="50" charset="-128"/>
              </a:rPr>
              <a:t>078-222-3991</a:t>
            </a:r>
            <a:r>
              <a:rPr lang="ja-JP" altLang="en-US" sz="2000">
                <a:solidFill>
                  <a:srgbClr val="FF6600"/>
                </a:solidFill>
                <a:latin typeface="ＭＳ Ｐゴシック" pitchFamily="50" charset="-128"/>
              </a:rPr>
              <a:t>　　宛</a:t>
            </a:r>
            <a:endParaRPr lang="en-US" altLang="ja-JP" sz="2000">
              <a:solidFill>
                <a:srgbClr val="FF6600"/>
              </a:solidFill>
              <a:latin typeface="ＭＳ Ｐゴシック" pitchFamily="50" charset="-128"/>
            </a:endParaRPr>
          </a:p>
        </p:txBody>
      </p:sp>
      <p:sp>
        <p:nvSpPr>
          <p:cNvPr id="11282" name="Text Box 29"/>
          <p:cNvSpPr txBox="1">
            <a:spLocks noChangeArrowheads="1"/>
          </p:cNvSpPr>
          <p:nvPr/>
        </p:nvSpPr>
        <p:spPr bwMode="auto">
          <a:xfrm>
            <a:off x="436563" y="1079500"/>
            <a:ext cx="4921250" cy="417513"/>
          </a:xfrm>
          <a:prstGeom prst="rect">
            <a:avLst/>
          </a:prstGeom>
          <a:noFill/>
          <a:ln w="9525">
            <a:noFill/>
            <a:miter lim="800000"/>
            <a:headEnd/>
            <a:tailEnd/>
          </a:ln>
        </p:spPr>
        <p:txBody>
          <a:bodyPr/>
          <a:lstStyle/>
          <a:p>
            <a:pPr algn="l"/>
            <a:r>
              <a:rPr lang="ja-JP" altLang="en-US" sz="2000" b="1">
                <a:latin typeface="ＭＳ Ｐゴシック" pitchFamily="50" charset="-128"/>
              </a:rPr>
              <a:t>　　　　積水ハウス　　兵庫シャーメゾン支店</a:t>
            </a:r>
          </a:p>
        </p:txBody>
      </p:sp>
      <p:grpSp>
        <p:nvGrpSpPr>
          <p:cNvPr id="11283" name="Group 114"/>
          <p:cNvGrpSpPr>
            <a:grpSpLocks/>
          </p:cNvGrpSpPr>
          <p:nvPr/>
        </p:nvGrpSpPr>
        <p:grpSpPr bwMode="auto">
          <a:xfrm>
            <a:off x="188913" y="128588"/>
            <a:ext cx="6488112" cy="9110662"/>
            <a:chOff x="119" y="81"/>
            <a:chExt cx="4087" cy="5739"/>
          </a:xfrm>
        </p:grpSpPr>
        <p:sp>
          <p:nvSpPr>
            <p:cNvPr id="11287" name="Text Box 2"/>
            <p:cNvSpPr txBox="1">
              <a:spLocks noChangeArrowheads="1"/>
            </p:cNvSpPr>
            <p:nvPr/>
          </p:nvSpPr>
          <p:spPr bwMode="auto">
            <a:xfrm>
              <a:off x="214" y="2757"/>
              <a:ext cx="1836" cy="1905"/>
            </a:xfrm>
            <a:prstGeom prst="rect">
              <a:avLst/>
            </a:prstGeom>
            <a:solidFill>
              <a:srgbClr val="FFFFFF"/>
            </a:solidFill>
            <a:ln w="12700">
              <a:solidFill>
                <a:srgbClr val="000000"/>
              </a:solidFill>
              <a:miter lim="800000"/>
              <a:headEnd/>
              <a:tailEnd/>
            </a:ln>
          </p:spPr>
          <p:txBody>
            <a:bodyPr/>
            <a:lstStyle/>
            <a:p>
              <a:pPr marL="98425" indent="-98425" algn="l"/>
              <a:r>
                <a:rPr lang="en-US" altLang="ja-JP">
                  <a:latin typeface="ＭＳ Ｐゴシック" pitchFamily="50" charset="-128"/>
                </a:rPr>
                <a:t>&lt;</a:t>
              </a:r>
              <a:r>
                <a:rPr lang="ja-JP" altLang="en-US">
                  <a:latin typeface="ＭＳ Ｐゴシック" pitchFamily="50" charset="-128"/>
                </a:rPr>
                <a:t>みなと銀行</a:t>
              </a:r>
              <a:r>
                <a:rPr lang="en-US" altLang="ja-JP">
                  <a:latin typeface="ＭＳ Ｐゴシック" pitchFamily="50" charset="-128"/>
                </a:rPr>
                <a:t>&gt;</a:t>
              </a:r>
            </a:p>
            <a:p>
              <a:pPr marL="98425" indent="-98425" algn="l"/>
              <a:r>
                <a:rPr lang="en-US" altLang="ja-JP">
                  <a:latin typeface="ＭＳ Ｐゴシック" pitchFamily="50" charset="-128"/>
                </a:rPr>
                <a:t>●</a:t>
              </a:r>
              <a:r>
                <a:rPr lang="ja-JP" altLang="en-US">
                  <a:latin typeface="ＭＳ Ｐゴシック" pitchFamily="50" charset="-128"/>
                </a:rPr>
                <a:t>お客さまの情報の利用目的について</a:t>
              </a:r>
            </a:p>
            <a:p>
              <a:pPr marL="98425" indent="-98425" algn="l"/>
              <a:r>
                <a:rPr lang="ja-JP" altLang="en-US">
                  <a:latin typeface="ＭＳ Ｐゴシック" pitchFamily="50" charset="-128"/>
                </a:rPr>
                <a:t>	私どもは個人情報の保護に関する法律（平成</a:t>
              </a:r>
              <a:r>
                <a:rPr lang="en-US" altLang="ja-JP">
                  <a:latin typeface="ＭＳ Ｐゴシック" pitchFamily="50" charset="-128"/>
                </a:rPr>
                <a:t>15</a:t>
              </a:r>
              <a:r>
                <a:rPr lang="ja-JP" altLang="en-US">
                  <a:latin typeface="ＭＳ Ｐゴシック" pitchFamily="50" charset="-128"/>
                </a:rPr>
                <a:t>年</a:t>
              </a:r>
              <a:r>
                <a:rPr lang="en-US" altLang="ja-JP">
                  <a:latin typeface="ＭＳ Ｐゴシック" pitchFamily="50" charset="-128"/>
                </a:rPr>
                <a:t>5</a:t>
              </a:r>
              <a:r>
                <a:rPr lang="ja-JP" altLang="en-US">
                  <a:latin typeface="ＭＳ Ｐゴシック" pitchFamily="50" charset="-128"/>
                </a:rPr>
                <a:t>月</a:t>
              </a:r>
              <a:r>
                <a:rPr lang="en-US" altLang="ja-JP">
                  <a:latin typeface="ＭＳ Ｐゴシック" pitchFamily="50" charset="-128"/>
                </a:rPr>
                <a:t>30</a:t>
              </a:r>
              <a:r>
                <a:rPr lang="ja-JP" altLang="en-US">
                  <a:latin typeface="ＭＳ Ｐゴシック" pitchFamily="50" charset="-128"/>
                </a:rPr>
                <a:t>日法律第</a:t>
              </a:r>
              <a:r>
                <a:rPr lang="en-US" altLang="ja-JP">
                  <a:latin typeface="ＭＳ Ｐゴシック" pitchFamily="50" charset="-128"/>
                </a:rPr>
                <a:t>57</a:t>
              </a:r>
              <a:r>
                <a:rPr lang="ja-JP" altLang="en-US">
                  <a:latin typeface="ＭＳ Ｐゴシック" pitchFamily="50" charset="-128"/>
                </a:rPr>
                <a:t>号）に基づき、お客さまの個人情報を、預金や融資業務のほか、銀行が営むことができる業務およびこれらに付随する業務において、下記利用目的で利用いたします。</a:t>
              </a:r>
            </a:p>
            <a:p>
              <a:pPr marL="98425" indent="-98425" algn="l"/>
              <a:endParaRPr lang="ja-JP" altLang="en-US">
                <a:latin typeface="ＭＳ Ｐゴシック" pitchFamily="50" charset="-128"/>
              </a:endParaRPr>
            </a:p>
            <a:p>
              <a:pPr marL="98425" indent="-98425" algn="l"/>
              <a:endParaRPr lang="ja-JP" altLang="en-US">
                <a:latin typeface="ＭＳ Ｐゴシック" pitchFamily="50" charset="-128"/>
              </a:endParaRPr>
            </a:p>
            <a:p>
              <a:pPr marL="98425" indent="-98425" algn="l"/>
              <a:endParaRPr lang="ja-JP" altLang="en-US" sz="800">
                <a:latin typeface="ＭＳ Ｐ明朝" pitchFamily="18" charset="-128"/>
                <a:ea typeface="ＭＳ Ｐ明朝" pitchFamily="18" charset="-128"/>
              </a:endParaRPr>
            </a:p>
            <a:p>
              <a:pPr marL="98425" indent="-98425" algn="l"/>
              <a:endParaRPr lang="ja-JP" altLang="en-US" sz="800">
                <a:latin typeface="ＭＳ Ｐ明朝" pitchFamily="18" charset="-128"/>
                <a:ea typeface="ＭＳ Ｐ明朝" pitchFamily="18" charset="-128"/>
              </a:endParaRPr>
            </a:p>
            <a:p>
              <a:pPr marL="98425" indent="-98425" algn="l"/>
              <a:endParaRPr lang="ja-JP" altLang="en-US" sz="800">
                <a:latin typeface="ＭＳ Ｐ明朝" pitchFamily="18" charset="-128"/>
                <a:ea typeface="ＭＳ Ｐ明朝" pitchFamily="18" charset="-128"/>
              </a:endParaRPr>
            </a:p>
            <a:p>
              <a:pPr marL="98425" indent="-98425" algn="l"/>
              <a:endParaRPr lang="ja-JP" altLang="en-US" sz="800">
                <a:latin typeface="ＭＳ Ｐ明朝" pitchFamily="18" charset="-128"/>
                <a:ea typeface="ＭＳ Ｐ明朝" pitchFamily="18" charset="-128"/>
              </a:endParaRPr>
            </a:p>
            <a:p>
              <a:pPr marL="98425" indent="-98425" algn="l"/>
              <a:endParaRPr lang="ja-JP" altLang="en-US" sz="800">
                <a:latin typeface="ＭＳ Ｐ明朝" pitchFamily="18" charset="-128"/>
                <a:ea typeface="ＭＳ Ｐ明朝" pitchFamily="18" charset="-128"/>
              </a:endParaRPr>
            </a:p>
            <a:p>
              <a:pPr marL="98425" indent="-98425" algn="l"/>
              <a:endParaRPr lang="ja-JP" altLang="en-US" sz="800">
                <a:latin typeface="ＭＳ Ｐ明朝" pitchFamily="18" charset="-128"/>
                <a:ea typeface="ＭＳ Ｐ明朝" pitchFamily="18" charset="-128"/>
              </a:endParaRPr>
            </a:p>
            <a:p>
              <a:pPr marL="98425" indent="-98425" algn="l"/>
              <a:endParaRPr lang="ja-JP" altLang="en-US" sz="800">
                <a:latin typeface="ＭＳ Ｐ明朝" pitchFamily="18" charset="-128"/>
                <a:ea typeface="ＭＳ Ｐ明朝" pitchFamily="18" charset="-128"/>
              </a:endParaRPr>
            </a:p>
            <a:p>
              <a:pPr marL="98425" indent="-98425" algn="l"/>
              <a:endParaRPr lang="ja-JP" altLang="en-US" sz="800">
                <a:latin typeface="ＭＳ Ｐ明朝" pitchFamily="18" charset="-128"/>
                <a:ea typeface="ＭＳ Ｐ明朝" pitchFamily="18" charset="-128"/>
              </a:endParaRPr>
            </a:p>
            <a:p>
              <a:pPr marL="98425" indent="-98425" algn="l"/>
              <a:r>
                <a:rPr lang="ja-JP" altLang="en-US" sz="800">
                  <a:latin typeface="ＭＳ Ｐ明朝" pitchFamily="18" charset="-128"/>
                  <a:ea typeface="ＭＳ Ｐ明朝" pitchFamily="18" charset="-128"/>
                </a:rPr>
                <a:t>   </a:t>
              </a:r>
              <a:r>
                <a:rPr lang="ja-JP" altLang="en-US">
                  <a:latin typeface="ＭＳ Ｐゴシック" pitchFamily="50" charset="-128"/>
                </a:rPr>
                <a:t>なお、個人信用情報機関より提供を受けた個人信用情報、ならびに金融分野における個人情報保護に関するガイドラインに定められた機微（センシティブ）情報は、銀行法施行規則等に基づき限定されている目的以外では利用いたしません。</a:t>
              </a:r>
            </a:p>
          </p:txBody>
        </p:sp>
        <p:sp>
          <p:nvSpPr>
            <p:cNvPr id="11288" name="Text Box 3"/>
            <p:cNvSpPr txBox="1">
              <a:spLocks noChangeArrowheads="1"/>
            </p:cNvSpPr>
            <p:nvPr/>
          </p:nvSpPr>
          <p:spPr bwMode="auto">
            <a:xfrm>
              <a:off x="306" y="3438"/>
              <a:ext cx="1634" cy="725"/>
            </a:xfrm>
            <a:prstGeom prst="rect">
              <a:avLst/>
            </a:prstGeom>
            <a:noFill/>
            <a:ln w="9525">
              <a:solidFill>
                <a:schemeClr val="tx1"/>
              </a:solidFill>
              <a:miter lim="800000"/>
              <a:headEnd/>
              <a:tailEnd/>
            </a:ln>
          </p:spPr>
          <p:txBody>
            <a:bodyPr/>
            <a:lstStyle/>
            <a:p>
              <a:pPr algn="l">
                <a:spcBef>
                  <a:spcPct val="50000"/>
                </a:spcBef>
              </a:pPr>
              <a:r>
                <a:rPr lang="ja-JP" altLang="en-US"/>
                <a:t>金融商品やサービスの申込受付、資格等の確認、継続的なお取引における管理、融資取引やリスク商品等の適合性の判断、金融商品やサービスの研究や開発、各種ご提案、お取引の解約や事後管理、権利の行使や義務の履行、与信業務における個人情報機関の利用、委託業務の遂行等、お客さまとのお取引を適切かつ円滑に履行するため。</a:t>
              </a:r>
            </a:p>
          </p:txBody>
        </p:sp>
        <p:sp>
          <p:nvSpPr>
            <p:cNvPr id="11289" name="AutoShape 6"/>
            <p:cNvSpPr>
              <a:spLocks noChangeArrowheads="1"/>
            </p:cNvSpPr>
            <p:nvPr/>
          </p:nvSpPr>
          <p:spPr bwMode="auto">
            <a:xfrm>
              <a:off x="3587" y="272"/>
              <a:ext cx="295" cy="543"/>
            </a:xfrm>
            <a:prstGeom prst="upArrow">
              <a:avLst>
                <a:gd name="adj1" fmla="val 65361"/>
                <a:gd name="adj2" fmla="val 80214"/>
              </a:avLst>
            </a:prstGeom>
            <a:solidFill>
              <a:schemeClr val="bg1"/>
            </a:solidFill>
            <a:ln w="9525" algn="ctr">
              <a:solidFill>
                <a:schemeClr val="tx1"/>
              </a:solidFill>
              <a:miter lim="800000"/>
              <a:headEnd/>
              <a:tailEnd/>
            </a:ln>
          </p:spPr>
          <p:txBody>
            <a:bodyPr wrap="none" anchor="ctr"/>
            <a:lstStyle/>
            <a:p>
              <a:endParaRPr lang="ja-JP" altLang="en-US"/>
            </a:p>
          </p:txBody>
        </p:sp>
        <p:sp>
          <p:nvSpPr>
            <p:cNvPr id="11290" name="Text Box 7"/>
            <p:cNvSpPr txBox="1">
              <a:spLocks noChangeArrowheads="1"/>
            </p:cNvSpPr>
            <p:nvPr/>
          </p:nvSpPr>
          <p:spPr bwMode="auto">
            <a:xfrm rot="10800000" flipV="1">
              <a:off x="3451" y="907"/>
              <a:ext cx="589" cy="271"/>
            </a:xfrm>
            <a:prstGeom prst="rect">
              <a:avLst/>
            </a:prstGeom>
            <a:noFill/>
            <a:ln w="9525">
              <a:solidFill>
                <a:schemeClr val="tx1"/>
              </a:solidFill>
              <a:miter lim="800000"/>
              <a:headEnd/>
              <a:tailEnd/>
            </a:ln>
          </p:spPr>
          <p:txBody>
            <a:bodyPr anchor="ctr" anchorCtr="1"/>
            <a:lstStyle/>
            <a:p>
              <a:pPr algn="l"/>
              <a:r>
                <a:rPr lang="en-US" altLang="ja-JP" sz="1000">
                  <a:latin typeface="ＭＳ Ｐゴシック" pitchFamily="50" charset="-128"/>
                </a:rPr>
                <a:t>FAX</a:t>
              </a:r>
              <a:r>
                <a:rPr lang="ja-JP" altLang="en-US" sz="1000">
                  <a:latin typeface="ＭＳ Ｐゴシック" pitchFamily="50" charset="-128"/>
                </a:rPr>
                <a:t>送信方向</a:t>
              </a:r>
            </a:p>
          </p:txBody>
        </p:sp>
        <p:sp>
          <p:nvSpPr>
            <p:cNvPr id="11291" name="Rectangle 8"/>
            <p:cNvSpPr>
              <a:spLocks noChangeArrowheads="1"/>
            </p:cNvSpPr>
            <p:nvPr/>
          </p:nvSpPr>
          <p:spPr bwMode="auto">
            <a:xfrm>
              <a:off x="119" y="2675"/>
              <a:ext cx="4081" cy="2039"/>
            </a:xfrm>
            <a:prstGeom prst="rect">
              <a:avLst/>
            </a:prstGeom>
            <a:noFill/>
            <a:ln w="9525" algn="ctr">
              <a:solidFill>
                <a:schemeClr val="tx1"/>
              </a:solidFill>
              <a:miter lim="800000"/>
              <a:headEnd/>
              <a:tailEnd/>
            </a:ln>
          </p:spPr>
          <p:txBody>
            <a:bodyPr/>
            <a:lstStyle/>
            <a:p>
              <a:pPr algn="l"/>
              <a:endParaRPr lang="en-US" altLang="ja-JP" sz="1400">
                <a:latin typeface="ＭＳ Ｐゴシック" pitchFamily="50" charset="-128"/>
              </a:endParaRPr>
            </a:p>
            <a:p>
              <a:pPr algn="l"/>
              <a:endParaRPr lang="en-US" altLang="ja-JP" sz="1400">
                <a:latin typeface="ＭＳ Ｐゴシック" pitchFamily="50" charset="-128"/>
              </a:endParaRPr>
            </a:p>
            <a:p>
              <a:pPr algn="l"/>
              <a:endParaRPr lang="en-US" altLang="ja-JP" sz="1400">
                <a:latin typeface="ＭＳ Ｐゴシック" pitchFamily="50" charset="-128"/>
              </a:endParaRPr>
            </a:p>
          </p:txBody>
        </p:sp>
        <p:sp>
          <p:nvSpPr>
            <p:cNvPr id="11292" name="Text Box 24"/>
            <p:cNvSpPr txBox="1">
              <a:spLocks noChangeArrowheads="1"/>
            </p:cNvSpPr>
            <p:nvPr/>
          </p:nvSpPr>
          <p:spPr bwMode="auto">
            <a:xfrm>
              <a:off x="125" y="5661"/>
              <a:ext cx="910" cy="159"/>
            </a:xfrm>
            <a:prstGeom prst="rect">
              <a:avLst/>
            </a:prstGeom>
            <a:noFill/>
            <a:ln w="9525">
              <a:solidFill>
                <a:srgbClr val="000000"/>
              </a:solidFill>
              <a:miter lim="800000"/>
              <a:headEnd/>
              <a:tailEnd/>
            </a:ln>
          </p:spPr>
          <p:txBody>
            <a:bodyPr anchor="ctr" anchorCtr="1"/>
            <a:lstStyle/>
            <a:p>
              <a:pPr algn="l"/>
              <a:r>
                <a:rPr lang="ja-JP" altLang="en-US" sz="1000"/>
                <a:t>＜積水ハウス使用欄＞</a:t>
              </a:r>
            </a:p>
          </p:txBody>
        </p:sp>
        <p:sp>
          <p:nvSpPr>
            <p:cNvPr id="11293" name="Line 25"/>
            <p:cNvSpPr>
              <a:spLocks noChangeShapeType="1"/>
            </p:cNvSpPr>
            <p:nvPr/>
          </p:nvSpPr>
          <p:spPr bwMode="auto">
            <a:xfrm>
              <a:off x="125" y="5570"/>
              <a:ext cx="4037" cy="0"/>
            </a:xfrm>
            <a:prstGeom prst="line">
              <a:avLst/>
            </a:prstGeom>
            <a:noFill/>
            <a:ln w="9525">
              <a:solidFill>
                <a:schemeClr val="tx1"/>
              </a:solidFill>
              <a:prstDash val="sysDot"/>
              <a:round/>
              <a:headEnd/>
              <a:tailEnd/>
            </a:ln>
          </p:spPr>
          <p:txBody>
            <a:bodyPr wrap="none" anchor="ctr"/>
            <a:lstStyle/>
            <a:p>
              <a:endParaRPr lang="ja-JP" altLang="en-US"/>
            </a:p>
          </p:txBody>
        </p:sp>
        <p:sp>
          <p:nvSpPr>
            <p:cNvPr id="11294" name="Text Box 27"/>
            <p:cNvSpPr txBox="1">
              <a:spLocks noChangeArrowheads="1"/>
            </p:cNvSpPr>
            <p:nvPr/>
          </p:nvSpPr>
          <p:spPr bwMode="auto">
            <a:xfrm>
              <a:off x="1071" y="81"/>
              <a:ext cx="2040" cy="453"/>
            </a:xfrm>
            <a:prstGeom prst="rect">
              <a:avLst/>
            </a:prstGeom>
            <a:noFill/>
            <a:ln w="9525">
              <a:solidFill>
                <a:schemeClr val="tx1"/>
              </a:solidFill>
              <a:miter lim="800000"/>
              <a:headEnd/>
              <a:tailEnd/>
            </a:ln>
          </p:spPr>
          <p:txBody>
            <a:bodyPr anchor="ctr" anchorCtr="1"/>
            <a:lstStyle/>
            <a:p>
              <a:pPr algn="l"/>
              <a:r>
                <a:rPr lang="ja-JP" altLang="en-US" sz="1800">
                  <a:latin typeface="Arial" pitchFamily="34" charset="0"/>
                </a:rPr>
                <a:t>セミナー参加</a:t>
              </a:r>
              <a:r>
                <a:rPr lang="en-US" altLang="ja-JP" sz="1800">
                  <a:latin typeface="Arial" pitchFamily="34" charset="0"/>
                </a:rPr>
                <a:t>FAX</a:t>
              </a:r>
              <a:r>
                <a:rPr lang="ja-JP" altLang="en-US" sz="1800">
                  <a:latin typeface="Arial" pitchFamily="34" charset="0"/>
                </a:rPr>
                <a:t>申込書</a:t>
              </a:r>
            </a:p>
          </p:txBody>
        </p:sp>
        <p:sp>
          <p:nvSpPr>
            <p:cNvPr id="11295" name="Rectangle 30"/>
            <p:cNvSpPr>
              <a:spLocks noChangeArrowheads="1"/>
            </p:cNvSpPr>
            <p:nvPr/>
          </p:nvSpPr>
          <p:spPr bwMode="auto">
            <a:xfrm>
              <a:off x="352" y="1241"/>
              <a:ext cx="3627" cy="394"/>
            </a:xfrm>
            <a:prstGeom prst="rect">
              <a:avLst/>
            </a:prstGeom>
            <a:solidFill>
              <a:schemeClr val="bg1"/>
            </a:solidFill>
            <a:ln w="9525" algn="ctr">
              <a:solidFill>
                <a:schemeClr val="tx1"/>
              </a:solidFill>
              <a:miter lim="800000"/>
              <a:headEnd/>
              <a:tailEnd/>
            </a:ln>
          </p:spPr>
          <p:txBody>
            <a:bodyPr/>
            <a:lstStyle/>
            <a:p>
              <a:pPr algn="l"/>
              <a:r>
                <a:rPr lang="ja-JP" altLang="en-US" sz="1600" b="1">
                  <a:latin typeface="Arial" pitchFamily="34" charset="0"/>
                </a:rPr>
                <a:t>　　</a:t>
              </a:r>
              <a:r>
                <a:rPr lang="en-US" altLang="ja-JP" sz="1600" b="1">
                  <a:latin typeface="Arial" pitchFamily="34" charset="0"/>
                </a:rPr>
                <a:t>1</a:t>
              </a:r>
              <a:r>
                <a:rPr lang="ja-JP" altLang="en-US" sz="1600" b="1">
                  <a:latin typeface="Arial" pitchFamily="34" charset="0"/>
                </a:rPr>
                <a:t>月</a:t>
              </a:r>
              <a:r>
                <a:rPr lang="en-US" altLang="ja-JP" sz="1600" b="1">
                  <a:latin typeface="Arial" pitchFamily="34" charset="0"/>
                </a:rPr>
                <a:t>23</a:t>
              </a:r>
              <a:r>
                <a:rPr lang="ja-JP" altLang="en-US" sz="1600" b="1">
                  <a:latin typeface="Arial" pitchFamily="34" charset="0"/>
                </a:rPr>
                <a:t>日（水）　　みなと銀行・積水ハウス共催セミナー　　</a:t>
              </a:r>
              <a:endParaRPr lang="en-US" altLang="ja-JP" sz="1600" b="1">
                <a:latin typeface="Arial" pitchFamily="34" charset="0"/>
              </a:endParaRPr>
            </a:p>
            <a:p>
              <a:pPr algn="l"/>
              <a:r>
                <a:rPr lang="ja-JP" altLang="en-US" sz="1600" b="1">
                  <a:latin typeface="Arial" pitchFamily="34" charset="0"/>
                </a:rPr>
                <a:t>　　　　　　　　　　　　 参加を希望します。</a:t>
              </a:r>
            </a:p>
            <a:p>
              <a:pPr algn="l"/>
              <a:r>
                <a:rPr lang="ja-JP" altLang="en-US" sz="1600" b="1">
                  <a:latin typeface="Arial" pitchFamily="34" charset="0"/>
                </a:rPr>
                <a:t>　　　　　　　　　　　　</a:t>
              </a:r>
            </a:p>
          </p:txBody>
        </p:sp>
        <p:sp>
          <p:nvSpPr>
            <p:cNvPr id="11296" name="Rectangle 31"/>
            <p:cNvSpPr>
              <a:spLocks noChangeArrowheads="1"/>
            </p:cNvSpPr>
            <p:nvPr/>
          </p:nvSpPr>
          <p:spPr bwMode="auto">
            <a:xfrm>
              <a:off x="350" y="1725"/>
              <a:ext cx="3627" cy="453"/>
            </a:xfrm>
            <a:prstGeom prst="rect">
              <a:avLst/>
            </a:prstGeom>
            <a:solidFill>
              <a:schemeClr val="bg1"/>
            </a:solidFill>
            <a:ln w="9525" algn="ctr">
              <a:solidFill>
                <a:schemeClr val="tx1"/>
              </a:solidFill>
              <a:miter lim="800000"/>
              <a:headEnd/>
              <a:tailEnd/>
            </a:ln>
          </p:spPr>
          <p:txBody>
            <a:bodyPr/>
            <a:lstStyle/>
            <a:p>
              <a:pPr algn="l"/>
              <a:r>
                <a:rPr lang="en-US" altLang="ja-JP" sz="1200">
                  <a:latin typeface="ＭＳ Ｐゴシック" pitchFamily="50" charset="-128"/>
                </a:rPr>
                <a:t>FAX</a:t>
              </a:r>
              <a:r>
                <a:rPr lang="ja-JP" altLang="en-US" sz="1200">
                  <a:latin typeface="ＭＳ Ｐゴシック" pitchFamily="50" charset="-128"/>
                </a:rPr>
                <a:t>でセミナーの参加申込をご希望される場合は、下記の必要事項をご記入いただき、</a:t>
              </a:r>
            </a:p>
            <a:p>
              <a:pPr algn="l"/>
              <a:r>
                <a:rPr lang="ja-JP" altLang="en-US" sz="1200">
                  <a:latin typeface="ＭＳ Ｐゴシック" pitchFamily="50" charset="-128"/>
                </a:rPr>
                <a:t>送信してください。</a:t>
              </a:r>
            </a:p>
            <a:p>
              <a:pPr algn="l"/>
              <a:r>
                <a:rPr lang="ja-JP" altLang="en-US" sz="1200">
                  <a:latin typeface="ＭＳ Ｐゴシック" pitchFamily="50" charset="-128"/>
                </a:rPr>
                <a:t>申込書が到着後、確認のお電話をさせていただきますので、あらかじめご了承ください。</a:t>
              </a:r>
            </a:p>
          </p:txBody>
        </p:sp>
        <p:sp>
          <p:nvSpPr>
            <p:cNvPr id="11297" name="Text Box 32"/>
            <p:cNvSpPr txBox="1">
              <a:spLocks noChangeArrowheads="1"/>
            </p:cNvSpPr>
            <p:nvPr/>
          </p:nvSpPr>
          <p:spPr bwMode="auto">
            <a:xfrm>
              <a:off x="2160" y="353"/>
              <a:ext cx="1020" cy="136"/>
            </a:xfrm>
            <a:prstGeom prst="rect">
              <a:avLst/>
            </a:prstGeom>
            <a:noFill/>
            <a:ln w="9525">
              <a:noFill/>
              <a:miter lim="800000"/>
              <a:headEnd/>
              <a:tailEnd/>
            </a:ln>
          </p:spPr>
          <p:txBody>
            <a:bodyPr anchor="ctr" anchorCtr="1"/>
            <a:lstStyle/>
            <a:p>
              <a:pPr algn="l"/>
              <a:r>
                <a:rPr lang="ja-JP" altLang="en-US" sz="1000">
                  <a:latin typeface="ＭＳ Ｐゴシック" pitchFamily="50" charset="-128"/>
                </a:rPr>
                <a:t>＜積水ハウス用＞</a:t>
              </a:r>
            </a:p>
          </p:txBody>
        </p:sp>
        <p:grpSp>
          <p:nvGrpSpPr>
            <p:cNvPr id="11298" name="Group 62"/>
            <p:cNvGrpSpPr>
              <a:grpSpLocks/>
            </p:cNvGrpSpPr>
            <p:nvPr/>
          </p:nvGrpSpPr>
          <p:grpSpPr bwMode="auto">
            <a:xfrm>
              <a:off x="119" y="4871"/>
              <a:ext cx="4081" cy="621"/>
              <a:chOff x="113" y="4916"/>
              <a:chExt cx="4081" cy="621"/>
            </a:xfrm>
          </p:grpSpPr>
          <p:sp>
            <p:nvSpPr>
              <p:cNvPr id="11301" name="AutoShape 33"/>
              <p:cNvSpPr>
                <a:spLocks noChangeAspect="1" noChangeArrowheads="1" noTextEdit="1"/>
              </p:cNvSpPr>
              <p:nvPr/>
            </p:nvSpPr>
            <p:spPr bwMode="auto">
              <a:xfrm>
                <a:off x="113" y="4934"/>
                <a:ext cx="4081" cy="603"/>
              </a:xfrm>
              <a:prstGeom prst="rect">
                <a:avLst/>
              </a:prstGeom>
              <a:noFill/>
              <a:ln w="9525">
                <a:noFill/>
                <a:miter lim="800000"/>
                <a:headEnd/>
                <a:tailEnd/>
              </a:ln>
            </p:spPr>
            <p:txBody>
              <a:bodyPr/>
              <a:lstStyle/>
              <a:p>
                <a:endParaRPr lang="ja-JP" altLang="en-US"/>
              </a:p>
            </p:txBody>
          </p:sp>
          <p:sp>
            <p:nvSpPr>
              <p:cNvPr id="11302" name="Rectangle 35"/>
              <p:cNvSpPr>
                <a:spLocks noChangeArrowheads="1"/>
              </p:cNvSpPr>
              <p:nvPr/>
            </p:nvSpPr>
            <p:spPr bwMode="auto">
              <a:xfrm>
                <a:off x="1933" y="5050"/>
                <a:ext cx="405" cy="125"/>
              </a:xfrm>
              <a:prstGeom prst="rect">
                <a:avLst/>
              </a:prstGeom>
              <a:noFill/>
              <a:ln w="9525">
                <a:noFill/>
                <a:miter lim="800000"/>
                <a:headEnd/>
                <a:tailEnd/>
              </a:ln>
            </p:spPr>
            <p:txBody>
              <a:bodyPr wrap="none" lIns="0" tIns="0" rIns="0" bIns="0">
                <a:spAutoFit/>
              </a:bodyPr>
              <a:lstStyle/>
              <a:p>
                <a:pPr marL="952500" indent="-952500" algn="l"/>
                <a:r>
                  <a:rPr lang="ja-JP" altLang="en-US" sz="1300">
                    <a:solidFill>
                      <a:srgbClr val="000000"/>
                    </a:solidFill>
                    <a:latin typeface="ＭＳ Ｐゴシック" pitchFamily="50" charset="-128"/>
                  </a:rPr>
                  <a:t>ご連絡先</a:t>
                </a:r>
                <a:endParaRPr lang="ja-JP" altLang="en-US" sz="1200">
                  <a:latin typeface="ＭＳ Ｐゴシック" pitchFamily="50" charset="-128"/>
                </a:endParaRPr>
              </a:p>
            </p:txBody>
          </p:sp>
          <p:sp>
            <p:nvSpPr>
              <p:cNvPr id="11303" name="Rectangle 36"/>
              <p:cNvSpPr>
                <a:spLocks noChangeArrowheads="1"/>
              </p:cNvSpPr>
              <p:nvPr/>
            </p:nvSpPr>
            <p:spPr bwMode="auto">
              <a:xfrm>
                <a:off x="2394" y="4981"/>
                <a:ext cx="1792" cy="134"/>
              </a:xfrm>
              <a:prstGeom prst="rect">
                <a:avLst/>
              </a:prstGeom>
              <a:noFill/>
              <a:ln w="9525">
                <a:noFill/>
                <a:miter lim="800000"/>
                <a:headEnd/>
                <a:tailEnd/>
              </a:ln>
            </p:spPr>
            <p:txBody>
              <a:bodyPr wrap="none" lIns="0" tIns="0" rIns="0" bIns="0">
                <a:spAutoFit/>
              </a:bodyPr>
              <a:lstStyle/>
              <a:p>
                <a:pPr marL="952500" indent="-952500" algn="l"/>
                <a:r>
                  <a:rPr lang="ja-JP" altLang="en-US" sz="1400">
                    <a:solidFill>
                      <a:srgbClr val="000000"/>
                    </a:solidFill>
                    <a:latin typeface="ＭＳ ゴシック" pitchFamily="49" charset="-128"/>
                    <a:ea typeface="ＭＳ ゴシック" pitchFamily="49" charset="-128"/>
                  </a:rPr>
                  <a:t>（　　　）</a:t>
                </a:r>
                <a:r>
                  <a:rPr lang="en-US" altLang="ja-JP" sz="1400">
                    <a:solidFill>
                      <a:srgbClr val="000000"/>
                    </a:solidFill>
                    <a:latin typeface="ＭＳ ゴシック" pitchFamily="49" charset="-128"/>
                    <a:ea typeface="ＭＳ ゴシック" pitchFamily="49" charset="-128"/>
                  </a:rPr>
                  <a:t>-</a:t>
                </a:r>
                <a:r>
                  <a:rPr lang="ja-JP" altLang="en-US" sz="1400">
                    <a:solidFill>
                      <a:srgbClr val="000000"/>
                    </a:solidFill>
                    <a:latin typeface="ＭＳ ゴシック" pitchFamily="49" charset="-128"/>
                    <a:ea typeface="ＭＳ ゴシック" pitchFamily="49" charset="-128"/>
                  </a:rPr>
                  <a:t>（　　　）</a:t>
                </a:r>
                <a:r>
                  <a:rPr lang="en-US" altLang="ja-JP" sz="1400">
                    <a:solidFill>
                      <a:srgbClr val="000000"/>
                    </a:solidFill>
                    <a:latin typeface="ＭＳ ゴシック" pitchFamily="49" charset="-128"/>
                    <a:ea typeface="ＭＳ ゴシック" pitchFamily="49" charset="-128"/>
                  </a:rPr>
                  <a:t>-</a:t>
                </a:r>
                <a:r>
                  <a:rPr lang="ja-JP" altLang="en-US" sz="1400">
                    <a:solidFill>
                      <a:srgbClr val="000000"/>
                    </a:solidFill>
                    <a:latin typeface="ＭＳ ゴシック" pitchFamily="49" charset="-128"/>
                    <a:ea typeface="ＭＳ ゴシック" pitchFamily="49" charset="-128"/>
                  </a:rPr>
                  <a:t>（　　　）</a:t>
                </a:r>
                <a:endParaRPr lang="ja-JP" altLang="en-US" sz="1200"/>
              </a:p>
            </p:txBody>
          </p:sp>
          <p:sp>
            <p:nvSpPr>
              <p:cNvPr id="11304" name="Rectangle 37"/>
              <p:cNvSpPr>
                <a:spLocks noChangeArrowheads="1"/>
              </p:cNvSpPr>
              <p:nvPr/>
            </p:nvSpPr>
            <p:spPr bwMode="auto">
              <a:xfrm>
                <a:off x="1633" y="5050"/>
                <a:ext cx="0" cy="116"/>
              </a:xfrm>
              <a:prstGeom prst="rect">
                <a:avLst/>
              </a:prstGeom>
              <a:noFill/>
              <a:ln w="9525">
                <a:noFill/>
                <a:miter lim="800000"/>
                <a:headEnd/>
                <a:tailEnd/>
              </a:ln>
            </p:spPr>
            <p:txBody>
              <a:bodyPr wrap="none" lIns="0" tIns="0" rIns="0" bIns="0">
                <a:spAutoFit/>
              </a:bodyPr>
              <a:lstStyle/>
              <a:p>
                <a:pPr marL="952500" indent="-952500" algn="l"/>
                <a:endParaRPr lang="ja-JP" altLang="en-US" sz="1200">
                  <a:latin typeface="ＭＳ Ｐゴシック" pitchFamily="50" charset="-128"/>
                </a:endParaRPr>
              </a:p>
            </p:txBody>
          </p:sp>
          <p:sp>
            <p:nvSpPr>
              <p:cNvPr id="11305" name="Rectangle 38"/>
              <p:cNvSpPr>
                <a:spLocks noChangeArrowheads="1"/>
              </p:cNvSpPr>
              <p:nvPr/>
            </p:nvSpPr>
            <p:spPr bwMode="auto">
              <a:xfrm>
                <a:off x="2510" y="5164"/>
                <a:ext cx="1572" cy="213"/>
              </a:xfrm>
              <a:prstGeom prst="rect">
                <a:avLst/>
              </a:prstGeom>
              <a:noFill/>
              <a:ln w="9525">
                <a:noFill/>
                <a:miter lim="800000"/>
                <a:headEnd/>
                <a:tailEnd/>
              </a:ln>
            </p:spPr>
            <p:txBody>
              <a:bodyPr wrap="none" lIns="0" tIns="0" rIns="0" bIns="0">
                <a:spAutoFit/>
              </a:bodyPr>
              <a:lstStyle/>
              <a:p>
                <a:pPr marL="952500" indent="-952500" algn="l"/>
                <a:r>
                  <a:rPr lang="ja-JP" altLang="en-US" sz="1000">
                    <a:solidFill>
                      <a:srgbClr val="000000"/>
                    </a:solidFill>
                    <a:latin typeface="ＭＳ Ｐゴシック" pitchFamily="50" charset="-128"/>
                  </a:rPr>
                  <a:t>日中連絡可／午前・午後（　　　　　　　　　）時頃</a:t>
                </a:r>
                <a:endParaRPr lang="en-US" altLang="ja-JP" sz="1000">
                  <a:solidFill>
                    <a:srgbClr val="000000"/>
                  </a:solidFill>
                  <a:latin typeface="ＭＳ Ｐゴシック" pitchFamily="50" charset="-128"/>
                </a:endParaRPr>
              </a:p>
              <a:p>
                <a:pPr marL="952500" indent="-952500" algn="l"/>
                <a:endParaRPr lang="ja-JP" altLang="en-US" sz="1200">
                  <a:latin typeface="ＭＳ Ｐゴシック" pitchFamily="50" charset="-128"/>
                </a:endParaRPr>
              </a:p>
            </p:txBody>
          </p:sp>
          <p:sp>
            <p:nvSpPr>
              <p:cNvPr id="11306" name="Rectangle 39"/>
              <p:cNvSpPr>
                <a:spLocks noChangeArrowheads="1"/>
              </p:cNvSpPr>
              <p:nvPr/>
            </p:nvSpPr>
            <p:spPr bwMode="auto">
              <a:xfrm>
                <a:off x="268" y="5050"/>
                <a:ext cx="306" cy="125"/>
              </a:xfrm>
              <a:prstGeom prst="rect">
                <a:avLst/>
              </a:prstGeom>
              <a:noFill/>
              <a:ln w="9525">
                <a:noFill/>
                <a:miter lim="800000"/>
                <a:headEnd/>
                <a:tailEnd/>
              </a:ln>
            </p:spPr>
            <p:txBody>
              <a:bodyPr wrap="none" lIns="0" tIns="0" rIns="0" bIns="0">
                <a:spAutoFit/>
              </a:bodyPr>
              <a:lstStyle/>
              <a:p>
                <a:pPr marL="952500" indent="-952500" algn="l"/>
                <a:r>
                  <a:rPr lang="ja-JP" altLang="en-US" sz="1300">
                    <a:solidFill>
                      <a:srgbClr val="000000"/>
                    </a:solidFill>
                    <a:latin typeface="ＭＳ Ｐゴシック" pitchFamily="50" charset="-128"/>
                  </a:rPr>
                  <a:t>お名前</a:t>
                </a:r>
                <a:endParaRPr lang="ja-JP" altLang="en-US" sz="1200">
                  <a:latin typeface="ＭＳ Ｐゴシック" pitchFamily="50" charset="-128"/>
                </a:endParaRPr>
              </a:p>
            </p:txBody>
          </p:sp>
          <p:sp>
            <p:nvSpPr>
              <p:cNvPr id="11307" name="Rectangle 40"/>
              <p:cNvSpPr>
                <a:spLocks noChangeArrowheads="1"/>
              </p:cNvSpPr>
              <p:nvPr/>
            </p:nvSpPr>
            <p:spPr bwMode="auto">
              <a:xfrm>
                <a:off x="282" y="5347"/>
                <a:ext cx="301" cy="125"/>
              </a:xfrm>
              <a:prstGeom prst="rect">
                <a:avLst/>
              </a:prstGeom>
              <a:noFill/>
              <a:ln w="9525">
                <a:noFill/>
                <a:miter lim="800000"/>
                <a:headEnd/>
                <a:tailEnd/>
              </a:ln>
            </p:spPr>
            <p:txBody>
              <a:bodyPr wrap="none" lIns="0" tIns="0" rIns="0" bIns="0">
                <a:spAutoFit/>
              </a:bodyPr>
              <a:lstStyle/>
              <a:p>
                <a:pPr marL="952500" indent="-952500" algn="l"/>
                <a:r>
                  <a:rPr lang="ja-JP" altLang="en-US" sz="1300">
                    <a:solidFill>
                      <a:srgbClr val="000000"/>
                    </a:solidFill>
                    <a:latin typeface="ＭＳ Ｐゴシック" pitchFamily="50" charset="-128"/>
                  </a:rPr>
                  <a:t>ご住所</a:t>
                </a:r>
                <a:endParaRPr lang="ja-JP" altLang="en-US" sz="1200">
                  <a:latin typeface="ＭＳ Ｐゴシック" pitchFamily="50" charset="-128"/>
                </a:endParaRPr>
              </a:p>
            </p:txBody>
          </p:sp>
          <p:sp>
            <p:nvSpPr>
              <p:cNvPr id="11308" name="Line 41"/>
              <p:cNvSpPr>
                <a:spLocks noChangeShapeType="1"/>
              </p:cNvSpPr>
              <p:nvPr/>
            </p:nvSpPr>
            <p:spPr bwMode="auto">
              <a:xfrm>
                <a:off x="113" y="4934"/>
                <a:ext cx="1" cy="601"/>
              </a:xfrm>
              <a:prstGeom prst="line">
                <a:avLst/>
              </a:prstGeom>
              <a:noFill/>
              <a:ln w="0">
                <a:solidFill>
                  <a:srgbClr val="000000"/>
                </a:solidFill>
                <a:round/>
                <a:headEnd/>
                <a:tailEnd/>
              </a:ln>
            </p:spPr>
            <p:txBody>
              <a:bodyPr/>
              <a:lstStyle/>
              <a:p>
                <a:endParaRPr lang="ja-JP" altLang="en-US"/>
              </a:p>
            </p:txBody>
          </p:sp>
          <p:sp>
            <p:nvSpPr>
              <p:cNvPr id="11309" name="Rectangle 42"/>
              <p:cNvSpPr>
                <a:spLocks noChangeArrowheads="1"/>
              </p:cNvSpPr>
              <p:nvPr/>
            </p:nvSpPr>
            <p:spPr bwMode="auto">
              <a:xfrm>
                <a:off x="113" y="4934"/>
                <a:ext cx="8" cy="601"/>
              </a:xfrm>
              <a:prstGeom prst="rect">
                <a:avLst/>
              </a:prstGeom>
              <a:solidFill>
                <a:srgbClr val="000000"/>
              </a:solidFill>
              <a:ln w="12700">
                <a:solidFill>
                  <a:schemeClr val="tx1"/>
                </a:solidFill>
                <a:miter lim="800000"/>
                <a:headEnd/>
                <a:tailEnd/>
              </a:ln>
            </p:spPr>
            <p:txBody>
              <a:bodyPr/>
              <a:lstStyle/>
              <a:p>
                <a:endParaRPr lang="ja-JP" altLang="en-US"/>
              </a:p>
            </p:txBody>
          </p:sp>
          <p:sp>
            <p:nvSpPr>
              <p:cNvPr id="11310" name="Line 43"/>
              <p:cNvSpPr>
                <a:spLocks noChangeShapeType="1"/>
              </p:cNvSpPr>
              <p:nvPr/>
            </p:nvSpPr>
            <p:spPr bwMode="auto">
              <a:xfrm>
                <a:off x="681" y="4944"/>
                <a:ext cx="1" cy="591"/>
              </a:xfrm>
              <a:prstGeom prst="line">
                <a:avLst/>
              </a:prstGeom>
              <a:noFill/>
              <a:ln w="0">
                <a:solidFill>
                  <a:srgbClr val="000000"/>
                </a:solidFill>
                <a:round/>
                <a:headEnd/>
                <a:tailEnd/>
              </a:ln>
            </p:spPr>
            <p:txBody>
              <a:bodyPr/>
              <a:lstStyle/>
              <a:p>
                <a:endParaRPr lang="ja-JP" altLang="en-US"/>
              </a:p>
            </p:txBody>
          </p:sp>
          <p:sp>
            <p:nvSpPr>
              <p:cNvPr id="11311" name="Rectangle 44"/>
              <p:cNvSpPr>
                <a:spLocks noChangeArrowheads="1"/>
              </p:cNvSpPr>
              <p:nvPr/>
            </p:nvSpPr>
            <p:spPr bwMode="auto">
              <a:xfrm>
                <a:off x="681" y="4944"/>
                <a:ext cx="8" cy="591"/>
              </a:xfrm>
              <a:prstGeom prst="rect">
                <a:avLst/>
              </a:prstGeom>
              <a:solidFill>
                <a:srgbClr val="000000"/>
              </a:solidFill>
              <a:ln w="12700">
                <a:solidFill>
                  <a:schemeClr val="tx1"/>
                </a:solidFill>
                <a:miter lim="800000"/>
                <a:headEnd/>
                <a:tailEnd/>
              </a:ln>
            </p:spPr>
            <p:txBody>
              <a:bodyPr/>
              <a:lstStyle/>
              <a:p>
                <a:endParaRPr lang="ja-JP" altLang="en-US"/>
              </a:p>
            </p:txBody>
          </p:sp>
          <p:sp>
            <p:nvSpPr>
              <p:cNvPr id="11312" name="Line 45"/>
              <p:cNvSpPr>
                <a:spLocks noChangeShapeType="1"/>
              </p:cNvSpPr>
              <p:nvPr/>
            </p:nvSpPr>
            <p:spPr bwMode="auto">
              <a:xfrm>
                <a:off x="1888" y="4934"/>
                <a:ext cx="1" cy="334"/>
              </a:xfrm>
              <a:prstGeom prst="line">
                <a:avLst/>
              </a:prstGeom>
              <a:noFill/>
              <a:ln w="19050">
                <a:solidFill>
                  <a:srgbClr val="000000"/>
                </a:solidFill>
                <a:round/>
                <a:headEnd/>
                <a:tailEnd/>
              </a:ln>
            </p:spPr>
            <p:txBody>
              <a:bodyPr/>
              <a:lstStyle/>
              <a:p>
                <a:endParaRPr lang="ja-JP" altLang="en-US"/>
              </a:p>
            </p:txBody>
          </p:sp>
          <p:sp>
            <p:nvSpPr>
              <p:cNvPr id="11313" name="Line 47"/>
              <p:cNvSpPr>
                <a:spLocks noChangeShapeType="1"/>
              </p:cNvSpPr>
              <p:nvPr/>
            </p:nvSpPr>
            <p:spPr bwMode="auto">
              <a:xfrm>
                <a:off x="2365" y="4944"/>
                <a:ext cx="1" cy="334"/>
              </a:xfrm>
              <a:prstGeom prst="line">
                <a:avLst/>
              </a:prstGeom>
              <a:noFill/>
              <a:ln w="0">
                <a:solidFill>
                  <a:srgbClr val="000000"/>
                </a:solidFill>
                <a:round/>
                <a:headEnd/>
                <a:tailEnd/>
              </a:ln>
            </p:spPr>
            <p:txBody>
              <a:bodyPr/>
              <a:lstStyle/>
              <a:p>
                <a:endParaRPr lang="ja-JP" altLang="en-US"/>
              </a:p>
            </p:txBody>
          </p:sp>
          <p:sp>
            <p:nvSpPr>
              <p:cNvPr id="11314" name="Rectangle 48"/>
              <p:cNvSpPr>
                <a:spLocks noChangeArrowheads="1"/>
              </p:cNvSpPr>
              <p:nvPr/>
            </p:nvSpPr>
            <p:spPr bwMode="auto">
              <a:xfrm>
                <a:off x="2365" y="4944"/>
                <a:ext cx="8" cy="334"/>
              </a:xfrm>
              <a:prstGeom prst="rect">
                <a:avLst/>
              </a:prstGeom>
              <a:solidFill>
                <a:srgbClr val="000000"/>
              </a:solidFill>
              <a:ln w="9525">
                <a:noFill/>
                <a:miter lim="800000"/>
                <a:headEnd/>
                <a:tailEnd/>
              </a:ln>
            </p:spPr>
            <p:txBody>
              <a:bodyPr/>
              <a:lstStyle/>
              <a:p>
                <a:endParaRPr lang="ja-JP" altLang="en-US"/>
              </a:p>
            </p:txBody>
          </p:sp>
          <p:sp>
            <p:nvSpPr>
              <p:cNvPr id="11315" name="Line 49"/>
              <p:cNvSpPr>
                <a:spLocks noChangeShapeType="1"/>
              </p:cNvSpPr>
              <p:nvPr/>
            </p:nvSpPr>
            <p:spPr bwMode="auto">
              <a:xfrm>
                <a:off x="4184" y="4944"/>
                <a:ext cx="1" cy="591"/>
              </a:xfrm>
              <a:prstGeom prst="line">
                <a:avLst/>
              </a:prstGeom>
              <a:noFill/>
              <a:ln w="0">
                <a:solidFill>
                  <a:srgbClr val="000000"/>
                </a:solidFill>
                <a:round/>
                <a:headEnd/>
                <a:tailEnd/>
              </a:ln>
            </p:spPr>
            <p:txBody>
              <a:bodyPr/>
              <a:lstStyle/>
              <a:p>
                <a:endParaRPr lang="ja-JP" altLang="en-US"/>
              </a:p>
            </p:txBody>
          </p:sp>
          <p:sp>
            <p:nvSpPr>
              <p:cNvPr id="11316" name="Rectangle 50"/>
              <p:cNvSpPr>
                <a:spLocks noChangeArrowheads="1"/>
              </p:cNvSpPr>
              <p:nvPr/>
            </p:nvSpPr>
            <p:spPr bwMode="auto">
              <a:xfrm>
                <a:off x="4184" y="4944"/>
                <a:ext cx="8" cy="591"/>
              </a:xfrm>
              <a:prstGeom prst="rect">
                <a:avLst/>
              </a:prstGeom>
              <a:solidFill>
                <a:srgbClr val="000000"/>
              </a:solidFill>
              <a:ln w="9525">
                <a:noFill/>
                <a:miter lim="800000"/>
                <a:headEnd/>
                <a:tailEnd/>
              </a:ln>
            </p:spPr>
            <p:txBody>
              <a:bodyPr/>
              <a:lstStyle/>
              <a:p>
                <a:endParaRPr lang="ja-JP" altLang="en-US"/>
              </a:p>
            </p:txBody>
          </p:sp>
          <p:sp>
            <p:nvSpPr>
              <p:cNvPr id="11317" name="Line 51"/>
              <p:cNvSpPr>
                <a:spLocks noChangeShapeType="1"/>
              </p:cNvSpPr>
              <p:nvPr/>
            </p:nvSpPr>
            <p:spPr bwMode="auto">
              <a:xfrm>
                <a:off x="121" y="4934"/>
                <a:ext cx="4071" cy="1"/>
              </a:xfrm>
              <a:prstGeom prst="line">
                <a:avLst/>
              </a:prstGeom>
              <a:noFill/>
              <a:ln w="0">
                <a:solidFill>
                  <a:srgbClr val="000000"/>
                </a:solidFill>
                <a:round/>
                <a:headEnd/>
                <a:tailEnd/>
              </a:ln>
            </p:spPr>
            <p:txBody>
              <a:bodyPr/>
              <a:lstStyle/>
              <a:p>
                <a:endParaRPr lang="ja-JP" altLang="en-US"/>
              </a:p>
            </p:txBody>
          </p:sp>
          <p:sp>
            <p:nvSpPr>
              <p:cNvPr id="11318" name="Rectangle 52"/>
              <p:cNvSpPr>
                <a:spLocks noChangeArrowheads="1"/>
              </p:cNvSpPr>
              <p:nvPr/>
            </p:nvSpPr>
            <p:spPr bwMode="auto">
              <a:xfrm>
                <a:off x="121" y="4934"/>
                <a:ext cx="4071" cy="10"/>
              </a:xfrm>
              <a:prstGeom prst="rect">
                <a:avLst/>
              </a:prstGeom>
              <a:solidFill>
                <a:srgbClr val="000000"/>
              </a:solidFill>
              <a:ln w="9525">
                <a:noFill/>
                <a:miter lim="800000"/>
                <a:headEnd/>
                <a:tailEnd/>
              </a:ln>
            </p:spPr>
            <p:txBody>
              <a:bodyPr/>
              <a:lstStyle/>
              <a:p>
                <a:endParaRPr lang="ja-JP" altLang="en-US"/>
              </a:p>
            </p:txBody>
          </p:sp>
          <p:sp>
            <p:nvSpPr>
              <p:cNvPr id="11319" name="Rectangle 53"/>
              <p:cNvSpPr>
                <a:spLocks noChangeArrowheads="1"/>
              </p:cNvSpPr>
              <p:nvPr/>
            </p:nvSpPr>
            <p:spPr bwMode="auto">
              <a:xfrm>
                <a:off x="2373" y="5139"/>
                <a:ext cx="1811" cy="10"/>
              </a:xfrm>
              <a:prstGeom prst="rect">
                <a:avLst/>
              </a:prstGeom>
              <a:blipFill dpi="0" rotWithShape="0">
                <a:blip r:embed="rId2" cstate="print"/>
                <a:srcRect/>
                <a:tile tx="0" ty="0" sx="100000" sy="100000" flip="none" algn="tl"/>
              </a:blipFill>
              <a:ln w="9525">
                <a:noFill/>
                <a:miter lim="800000"/>
                <a:headEnd/>
                <a:tailEnd/>
              </a:ln>
            </p:spPr>
            <p:txBody>
              <a:bodyPr/>
              <a:lstStyle/>
              <a:p>
                <a:endParaRPr lang="ja-JP" altLang="en-US"/>
              </a:p>
            </p:txBody>
          </p:sp>
          <p:sp>
            <p:nvSpPr>
              <p:cNvPr id="11320" name="Line 54"/>
              <p:cNvSpPr>
                <a:spLocks noChangeShapeType="1"/>
              </p:cNvSpPr>
              <p:nvPr/>
            </p:nvSpPr>
            <p:spPr bwMode="auto">
              <a:xfrm>
                <a:off x="121" y="5268"/>
                <a:ext cx="4071" cy="1"/>
              </a:xfrm>
              <a:prstGeom prst="line">
                <a:avLst/>
              </a:prstGeom>
              <a:noFill/>
              <a:ln w="0">
                <a:solidFill>
                  <a:srgbClr val="000000"/>
                </a:solidFill>
                <a:round/>
                <a:headEnd/>
                <a:tailEnd/>
              </a:ln>
            </p:spPr>
            <p:txBody>
              <a:bodyPr/>
              <a:lstStyle/>
              <a:p>
                <a:endParaRPr lang="ja-JP" altLang="en-US"/>
              </a:p>
            </p:txBody>
          </p:sp>
          <p:sp>
            <p:nvSpPr>
              <p:cNvPr id="11321" name="Rectangle 55"/>
              <p:cNvSpPr>
                <a:spLocks noChangeArrowheads="1"/>
              </p:cNvSpPr>
              <p:nvPr/>
            </p:nvSpPr>
            <p:spPr bwMode="auto">
              <a:xfrm>
                <a:off x="121" y="5268"/>
                <a:ext cx="4071" cy="10"/>
              </a:xfrm>
              <a:prstGeom prst="rect">
                <a:avLst/>
              </a:prstGeom>
              <a:solidFill>
                <a:srgbClr val="000000"/>
              </a:solidFill>
              <a:ln w="12700">
                <a:solidFill>
                  <a:schemeClr val="tx1"/>
                </a:solidFill>
                <a:miter lim="800000"/>
                <a:headEnd/>
                <a:tailEnd/>
              </a:ln>
            </p:spPr>
            <p:txBody>
              <a:bodyPr/>
              <a:lstStyle/>
              <a:p>
                <a:endParaRPr lang="ja-JP" altLang="en-US"/>
              </a:p>
            </p:txBody>
          </p:sp>
          <p:sp>
            <p:nvSpPr>
              <p:cNvPr id="11322" name="Line 56"/>
              <p:cNvSpPr>
                <a:spLocks noChangeShapeType="1"/>
              </p:cNvSpPr>
              <p:nvPr/>
            </p:nvSpPr>
            <p:spPr bwMode="auto">
              <a:xfrm>
                <a:off x="121" y="5525"/>
                <a:ext cx="4071" cy="1"/>
              </a:xfrm>
              <a:prstGeom prst="line">
                <a:avLst/>
              </a:prstGeom>
              <a:noFill/>
              <a:ln w="0">
                <a:solidFill>
                  <a:srgbClr val="000000"/>
                </a:solidFill>
                <a:round/>
                <a:headEnd/>
                <a:tailEnd/>
              </a:ln>
            </p:spPr>
            <p:txBody>
              <a:bodyPr/>
              <a:lstStyle/>
              <a:p>
                <a:endParaRPr lang="ja-JP" altLang="en-US"/>
              </a:p>
            </p:txBody>
          </p:sp>
          <p:sp>
            <p:nvSpPr>
              <p:cNvPr id="11323" name="Rectangle 57"/>
              <p:cNvSpPr>
                <a:spLocks noChangeArrowheads="1"/>
              </p:cNvSpPr>
              <p:nvPr/>
            </p:nvSpPr>
            <p:spPr bwMode="auto">
              <a:xfrm>
                <a:off x="121" y="5525"/>
                <a:ext cx="4071" cy="10"/>
              </a:xfrm>
              <a:prstGeom prst="rect">
                <a:avLst/>
              </a:prstGeom>
              <a:solidFill>
                <a:srgbClr val="000000"/>
              </a:solidFill>
              <a:ln w="9525">
                <a:noFill/>
                <a:miter lim="800000"/>
                <a:headEnd/>
                <a:tailEnd/>
              </a:ln>
            </p:spPr>
            <p:txBody>
              <a:bodyPr/>
              <a:lstStyle/>
              <a:p>
                <a:endParaRPr lang="ja-JP" altLang="en-US"/>
              </a:p>
            </p:txBody>
          </p:sp>
          <p:sp>
            <p:nvSpPr>
              <p:cNvPr id="11324" name="Rectangle 58"/>
              <p:cNvSpPr>
                <a:spLocks noChangeArrowheads="1"/>
              </p:cNvSpPr>
              <p:nvPr/>
            </p:nvSpPr>
            <p:spPr bwMode="auto">
              <a:xfrm>
                <a:off x="669" y="4916"/>
                <a:ext cx="363" cy="125"/>
              </a:xfrm>
              <a:prstGeom prst="rect">
                <a:avLst/>
              </a:prstGeom>
              <a:noFill/>
              <a:ln w="9525">
                <a:noFill/>
                <a:miter lim="800000"/>
                <a:headEnd/>
                <a:tailEnd/>
              </a:ln>
            </p:spPr>
            <p:txBody>
              <a:bodyPr wrap="none" lIns="0" tIns="0" rIns="0" bIns="0">
                <a:spAutoFit/>
              </a:bodyPr>
              <a:lstStyle/>
              <a:p>
                <a:pPr marL="952500" indent="-952500" algn="l"/>
                <a:r>
                  <a:rPr lang="ja-JP" altLang="en-US" sz="800">
                    <a:solidFill>
                      <a:srgbClr val="000000"/>
                    </a:solidFill>
                    <a:latin typeface="ＭＳ Ｐゴシック" pitchFamily="50" charset="-128"/>
                  </a:rPr>
                  <a:t>　フリガナ</a:t>
                </a:r>
                <a:r>
                  <a:rPr lang="ja-JP" altLang="en-US" sz="1300">
                    <a:solidFill>
                      <a:srgbClr val="000000"/>
                    </a:solidFill>
                    <a:latin typeface="ＭＳ Ｐゴシック" pitchFamily="50" charset="-128"/>
                  </a:rPr>
                  <a:t> 　</a:t>
                </a:r>
                <a:endParaRPr lang="ja-JP" altLang="en-US" sz="1200">
                  <a:latin typeface="ＭＳ Ｐゴシック" pitchFamily="50" charset="-128"/>
                </a:endParaRPr>
              </a:p>
            </p:txBody>
          </p:sp>
          <p:sp>
            <p:nvSpPr>
              <p:cNvPr id="11325" name="Rectangle 59"/>
              <p:cNvSpPr>
                <a:spLocks noChangeArrowheads="1"/>
              </p:cNvSpPr>
              <p:nvPr/>
            </p:nvSpPr>
            <p:spPr bwMode="auto">
              <a:xfrm>
                <a:off x="709" y="5288"/>
                <a:ext cx="189" cy="115"/>
              </a:xfrm>
              <a:prstGeom prst="rect">
                <a:avLst/>
              </a:prstGeom>
              <a:noFill/>
              <a:ln w="9525">
                <a:noFill/>
                <a:miter lim="800000"/>
                <a:headEnd/>
                <a:tailEnd/>
              </a:ln>
            </p:spPr>
            <p:txBody>
              <a:bodyPr wrap="none" lIns="0" tIns="0" rIns="0" bIns="0">
                <a:spAutoFit/>
              </a:bodyPr>
              <a:lstStyle/>
              <a:p>
                <a:pPr marL="952500" indent="-952500" algn="l"/>
                <a:r>
                  <a:rPr lang="en-US" altLang="ja-JP" sz="1200">
                    <a:solidFill>
                      <a:srgbClr val="000000"/>
                    </a:solidFill>
                    <a:latin typeface="ＭＳ Ｐゴシック" pitchFamily="50" charset="-128"/>
                  </a:rPr>
                  <a:t>〒 </a:t>
                </a:r>
                <a:r>
                  <a:rPr lang="ja-JP" altLang="en-US" sz="1200">
                    <a:solidFill>
                      <a:srgbClr val="000000"/>
                    </a:solidFill>
                    <a:latin typeface="ＭＳ Ｐゴシック" pitchFamily="50" charset="-128"/>
                  </a:rPr>
                  <a:t>　</a:t>
                </a:r>
                <a:endParaRPr lang="ja-JP" altLang="en-US" sz="1200">
                  <a:latin typeface="ＭＳ Ｐゴシック" pitchFamily="50" charset="-128"/>
                </a:endParaRPr>
              </a:p>
            </p:txBody>
          </p:sp>
        </p:grpSp>
        <p:sp>
          <p:nvSpPr>
            <p:cNvPr id="11299" name="Rectangle 63"/>
            <p:cNvSpPr>
              <a:spLocks noChangeArrowheads="1"/>
            </p:cNvSpPr>
            <p:nvPr/>
          </p:nvSpPr>
          <p:spPr bwMode="auto">
            <a:xfrm>
              <a:off x="125" y="2220"/>
              <a:ext cx="4081" cy="363"/>
            </a:xfrm>
            <a:prstGeom prst="rect">
              <a:avLst/>
            </a:prstGeom>
            <a:noFill/>
            <a:ln w="9525">
              <a:noFill/>
              <a:miter lim="800000"/>
              <a:headEnd/>
              <a:tailEnd/>
            </a:ln>
          </p:spPr>
          <p:txBody>
            <a:bodyPr anchor="ctr" anchorCtr="1"/>
            <a:lstStyle/>
            <a:p>
              <a:pPr algn="l"/>
              <a:r>
                <a:rPr lang="ja-JP" altLang="en-US">
                  <a:solidFill>
                    <a:srgbClr val="000000"/>
                  </a:solidFill>
                </a:rPr>
                <a:t>お申込の際にご提供いただきましたお客さまのお名前、ご住所、ご連絡先に関する情報は、株式会社みなと銀行および</a:t>
              </a:r>
            </a:p>
            <a:p>
              <a:pPr algn="l"/>
              <a:r>
                <a:rPr lang="ja-JP" altLang="en-US">
                  <a:solidFill>
                    <a:srgbClr val="000000"/>
                  </a:solidFill>
                </a:rPr>
                <a:t>積水ハウス株式会社にて利用いたしますとともに、本セミナーの開催・運営において必要な範囲で相互に共有いたします。</a:t>
              </a:r>
            </a:p>
            <a:p>
              <a:pPr algn="l"/>
              <a:r>
                <a:rPr lang="ja-JP" altLang="en-US">
                  <a:solidFill>
                    <a:srgbClr val="000000"/>
                  </a:solidFill>
                </a:rPr>
                <a:t>下記の「みなと銀行」「積水ハウス」の</a:t>
              </a:r>
              <a:r>
                <a:rPr lang="en-US" altLang="ja-JP">
                  <a:solidFill>
                    <a:srgbClr val="000000"/>
                  </a:solidFill>
                </a:rPr>
                <a:t>『</a:t>
              </a:r>
              <a:r>
                <a:rPr lang="ja-JP" altLang="en-US">
                  <a:solidFill>
                    <a:srgbClr val="000000"/>
                  </a:solidFill>
                </a:rPr>
                <a:t>お客さまの情報の利用目的について</a:t>
              </a:r>
              <a:r>
                <a:rPr lang="en-US" altLang="ja-JP">
                  <a:solidFill>
                    <a:srgbClr val="000000"/>
                  </a:solidFill>
                </a:rPr>
                <a:t>』</a:t>
              </a:r>
              <a:r>
                <a:rPr lang="ja-JP" altLang="en-US">
                  <a:solidFill>
                    <a:srgbClr val="000000"/>
                  </a:solidFill>
                </a:rPr>
                <a:t>をご確認の上、ご記入ください。</a:t>
              </a:r>
            </a:p>
          </p:txBody>
        </p:sp>
        <p:sp>
          <p:nvSpPr>
            <p:cNvPr id="11300" name="Text Box 68"/>
            <p:cNvSpPr txBox="1">
              <a:spLocks noChangeArrowheads="1"/>
            </p:cNvSpPr>
            <p:nvPr/>
          </p:nvSpPr>
          <p:spPr bwMode="auto">
            <a:xfrm>
              <a:off x="2214" y="2757"/>
              <a:ext cx="1905" cy="1895"/>
            </a:xfrm>
            <a:prstGeom prst="rect">
              <a:avLst/>
            </a:prstGeom>
            <a:solidFill>
              <a:srgbClr val="FFFFFF"/>
            </a:solidFill>
            <a:ln w="12700">
              <a:solidFill>
                <a:srgbClr val="000000"/>
              </a:solidFill>
              <a:miter lim="800000"/>
              <a:headEnd/>
              <a:tailEnd/>
            </a:ln>
          </p:spPr>
          <p:txBody>
            <a:bodyPr/>
            <a:lstStyle/>
            <a:p>
              <a:pPr algn="l"/>
              <a:r>
                <a:rPr lang="ja-JP" altLang="en-US"/>
                <a:t>＜積水ハウス＞</a:t>
              </a:r>
            </a:p>
            <a:p>
              <a:pPr algn="l"/>
              <a:r>
                <a:rPr lang="ja-JP" altLang="en-US"/>
                <a:t>●お客様情報の利用目的について</a:t>
              </a:r>
            </a:p>
            <a:p>
              <a:pPr algn="l"/>
              <a:r>
                <a:rPr lang="ja-JP" altLang="en-US"/>
                <a:t>お預かりするお客様情報につきましては、本セミナー参加</a:t>
              </a:r>
            </a:p>
            <a:p>
              <a:pPr algn="l"/>
              <a:r>
                <a:rPr lang="ja-JP" altLang="en-US"/>
                <a:t>への対応に加え、「住まい」「住環境」「街づくり」全般に及ぶ</a:t>
              </a:r>
            </a:p>
            <a:p>
              <a:pPr algn="l"/>
              <a:r>
                <a:rPr lang="ja-JP" altLang="en-US"/>
                <a:t>積水ハウスグループの事業の中で、グループ会社各社とと</a:t>
              </a:r>
            </a:p>
            <a:p>
              <a:pPr algn="l"/>
              <a:r>
                <a:rPr lang="ja-JP" altLang="en-US"/>
                <a:t>もに、下記の各目的にて利用させて頂くことになりますので</a:t>
              </a:r>
            </a:p>
            <a:p>
              <a:pPr algn="l"/>
              <a:r>
                <a:rPr lang="ja-JP" altLang="en-US"/>
                <a:t>あらかじめご了承願います。弊社「お客様情報保護方針」</a:t>
              </a:r>
            </a:p>
            <a:p>
              <a:pPr algn="l"/>
              <a:r>
                <a:rPr lang="ja-JP" altLang="en-US"/>
                <a:t>の全文は、弊社ウェブサイト</a:t>
              </a:r>
              <a:r>
                <a:rPr lang="en-US" altLang="ja-JP"/>
                <a:t>(http://www.sekisuihouse.co.jp</a:t>
              </a:r>
              <a:r>
                <a:rPr lang="ja-JP" altLang="en-US"/>
                <a:t>） </a:t>
              </a:r>
            </a:p>
            <a:p>
              <a:pPr algn="l"/>
              <a:r>
                <a:rPr lang="ja-JP" altLang="en-US"/>
                <a:t>において公表しており、本社、支社、各支店等事業所にお</a:t>
              </a:r>
            </a:p>
            <a:p>
              <a:pPr algn="l"/>
              <a:r>
                <a:rPr lang="ja-JP" altLang="en-US"/>
                <a:t>いても紙面を常備いたしております。</a:t>
              </a:r>
            </a:p>
            <a:p>
              <a:pPr algn="l"/>
              <a:endParaRPr lang="ja-JP" altLang="en-US"/>
            </a:p>
            <a:p>
              <a:pPr algn="l"/>
              <a:r>
                <a:rPr lang="en-US" altLang="ja-JP"/>
                <a:t>(1)</a:t>
              </a:r>
              <a:r>
                <a:rPr lang="ja-JP" altLang="en-US"/>
                <a:t>積水ハウスグループの事業における各種商品・サービス</a:t>
              </a:r>
            </a:p>
            <a:p>
              <a:pPr algn="l"/>
              <a:r>
                <a:rPr lang="ja-JP" altLang="en-US"/>
                <a:t>の提供及びこれらのアフターサービスの提供　</a:t>
              </a:r>
            </a:p>
            <a:p>
              <a:pPr algn="l"/>
              <a:r>
                <a:rPr lang="en-US" altLang="ja-JP"/>
                <a:t>(2)</a:t>
              </a:r>
              <a:r>
                <a:rPr lang="ja-JP" altLang="en-US"/>
                <a:t>商品・サービス提供に関連する各種手続（融資、許認可</a:t>
              </a:r>
            </a:p>
            <a:p>
              <a:pPr algn="l"/>
              <a:r>
                <a:rPr lang="ja-JP" altLang="en-US"/>
                <a:t>取得、登記等）の支援、取次</a:t>
              </a:r>
            </a:p>
            <a:p>
              <a:pPr algn="l"/>
              <a:r>
                <a:rPr lang="en-US" altLang="ja-JP"/>
                <a:t>(3)</a:t>
              </a:r>
              <a:r>
                <a:rPr lang="ja-JP" altLang="en-US"/>
                <a:t>積水ハウスグループの事業における営業活動（商品 ・</a:t>
              </a:r>
            </a:p>
            <a:p>
              <a:pPr algn="l"/>
              <a:r>
                <a:rPr lang="ja-JP" altLang="en-US"/>
                <a:t>サービス案内送付．資産活用関連情報提供等）　</a:t>
              </a:r>
            </a:p>
            <a:p>
              <a:pPr algn="l"/>
              <a:r>
                <a:rPr lang="en-US" altLang="ja-JP"/>
                <a:t>(4)</a:t>
              </a:r>
              <a:r>
                <a:rPr lang="ja-JP" altLang="en-US"/>
                <a:t>商品・サービスの開発、改善</a:t>
              </a:r>
            </a:p>
            <a:p>
              <a:pPr algn="l"/>
              <a:r>
                <a:rPr lang="en-US" altLang="ja-JP"/>
                <a:t>(5)</a:t>
              </a:r>
              <a:r>
                <a:rPr lang="ja-JP" altLang="en-US"/>
                <a:t>上記各目的に付帯する事項</a:t>
              </a:r>
            </a:p>
          </p:txBody>
        </p:sp>
      </p:grpSp>
      <p:sp>
        <p:nvSpPr>
          <p:cNvPr id="11284" name="Rectangle 69"/>
          <p:cNvSpPr>
            <a:spLocks noChangeArrowheads="1"/>
          </p:cNvSpPr>
          <p:nvPr/>
        </p:nvSpPr>
        <p:spPr bwMode="auto">
          <a:xfrm>
            <a:off x="3582988" y="5889625"/>
            <a:ext cx="2879725" cy="1295400"/>
          </a:xfrm>
          <a:prstGeom prst="rect">
            <a:avLst/>
          </a:prstGeom>
          <a:noFill/>
          <a:ln w="9525" algn="ctr">
            <a:noFill/>
            <a:miter lim="800000"/>
            <a:headEnd/>
            <a:tailEnd/>
          </a:ln>
        </p:spPr>
        <p:txBody>
          <a:bodyPr wrap="none" anchor="ctr"/>
          <a:lstStyle/>
          <a:p>
            <a:pPr marL="952500" indent="-952500" algn="l"/>
            <a:endParaRPr lang="ja-JP" altLang="ja-JP"/>
          </a:p>
        </p:txBody>
      </p:sp>
      <p:sp>
        <p:nvSpPr>
          <p:cNvPr id="11285" name="テキスト ボックス 47"/>
          <p:cNvSpPr txBox="1">
            <a:spLocks noChangeArrowheads="1"/>
          </p:cNvSpPr>
          <p:nvPr/>
        </p:nvSpPr>
        <p:spPr bwMode="auto">
          <a:xfrm>
            <a:off x="3335338" y="8382000"/>
            <a:ext cx="1497012" cy="261938"/>
          </a:xfrm>
          <a:prstGeom prst="rect">
            <a:avLst/>
          </a:prstGeom>
          <a:noFill/>
          <a:ln w="9525">
            <a:noFill/>
            <a:miter lim="800000"/>
            <a:headEnd/>
            <a:tailEnd/>
          </a:ln>
        </p:spPr>
        <p:txBody>
          <a:bodyPr wrap="none">
            <a:spAutoFit/>
          </a:bodyPr>
          <a:lstStyle/>
          <a:p>
            <a:r>
              <a:rPr lang="ja-JP" altLang="en-US" sz="1100"/>
              <a:t>参加人数（　　　　　名）</a:t>
            </a:r>
          </a:p>
        </p:txBody>
      </p:sp>
      <p:sp>
        <p:nvSpPr>
          <p:cNvPr id="11286" name="テキスト ボックス 47"/>
          <p:cNvSpPr txBox="1">
            <a:spLocks noChangeArrowheads="1"/>
          </p:cNvSpPr>
          <p:nvPr/>
        </p:nvSpPr>
        <p:spPr bwMode="auto">
          <a:xfrm>
            <a:off x="4786313" y="8382000"/>
            <a:ext cx="1857375" cy="246063"/>
          </a:xfrm>
          <a:prstGeom prst="rect">
            <a:avLst/>
          </a:prstGeom>
          <a:noFill/>
          <a:ln w="9525">
            <a:noFill/>
            <a:miter lim="800000"/>
            <a:headEnd/>
            <a:tailEnd/>
          </a:ln>
        </p:spPr>
        <p:txBody>
          <a:bodyPr>
            <a:spAutoFit/>
          </a:bodyPr>
          <a:lstStyle/>
          <a:p>
            <a:pPr algn="l"/>
            <a:r>
              <a:rPr lang="ja-JP" altLang="en-US" sz="1000"/>
              <a:t>個別相談会希望／　有　・　無　</a:t>
            </a:r>
            <a:r>
              <a:rPr lang="ja-JP" altLang="en-US"/>
              <a:t>　</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トラベル">
  <a:themeElements>
    <a:clrScheme name="メトロ">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トラベル">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トラベル">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3077</TotalTime>
  <Words>617</Words>
  <Application>Microsoft Office PowerPoint</Application>
  <PresentationFormat>A4 210 x 297 mm</PresentationFormat>
  <Paragraphs>127</Paragraphs>
  <Slides>2</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2</vt:i4>
      </vt:variant>
    </vt:vector>
  </HeadingPairs>
  <TitlesOfParts>
    <vt:vector size="14" baseType="lpstr">
      <vt:lpstr>HGP行書体</vt:lpstr>
      <vt:lpstr>HGP明朝B</vt:lpstr>
      <vt:lpstr>HGS明朝B</vt:lpstr>
      <vt:lpstr>ＭＳ Ｐゴシック</vt:lpstr>
      <vt:lpstr>ＭＳ Ｐ明朝</vt:lpstr>
      <vt:lpstr>ＭＳ ゴシック</vt:lpstr>
      <vt:lpstr>Arial</vt:lpstr>
      <vt:lpstr>Franklin Gothic Book</vt:lpstr>
      <vt:lpstr>Franklin Gothic Medium</vt:lpstr>
      <vt:lpstr>Times New Roman</vt:lpstr>
      <vt:lpstr>Wingdings 2</vt:lpstr>
      <vt:lpstr>トラベル</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ｽﾗｲﾄﾞ ﾀｲﾄﾙなし</dc:title>
  <dc:creator>yagi</dc:creator>
  <cp:lastModifiedBy>U203</cp:lastModifiedBy>
  <cp:revision>200</cp:revision>
  <cp:lastPrinted>2006-08-04T00:26:39Z</cp:lastPrinted>
  <dcterms:created xsi:type="dcterms:W3CDTF">2006-06-29T09:05:25Z</dcterms:created>
  <dcterms:modified xsi:type="dcterms:W3CDTF">2018-12-18T09:39:03Z</dcterms:modified>
</cp:coreProperties>
</file>